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</p:sldIdLst>
  <p:notesMasterIdLst>
    <p:notesMasterId r:id="rId2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notesMaster" Target="notesMasters/notesMaster1.xml"/><Relationship Id="rId217" Type="http://schemas.openxmlformats.org/officeDocument/2006/relationships/presProps" Target="presProps.xml"/><Relationship Id="rId218" Type="http://schemas.openxmlformats.org/officeDocument/2006/relationships/viewProps" Target="viewProps.xml"/><Relationship Id="rId219" Type="http://schemas.openxmlformats.org/officeDocument/2006/relationships/theme" Target="theme/theme1.xml"/><Relationship Id="rId2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-1.png"/><Relationship Id="rId2" Type="http://schemas.openxmlformats.org/officeDocument/2006/relationships/image" Target="../media/image-100-2.png"/><Relationship Id="rId3" Type="http://schemas.openxmlformats.org/officeDocument/2006/relationships/image" Target="../media/image-100-3.png"/><Relationship Id="rId4" Type="http://schemas.openxmlformats.org/officeDocument/2006/relationships/image" Target="../media/image-100-4.png"/><Relationship Id="rId5" Type="http://schemas.openxmlformats.org/officeDocument/2006/relationships/image" Target="../media/image-100-5.png"/><Relationship Id="rId6" Type="http://schemas.openxmlformats.org/officeDocument/2006/relationships/image" Target="../media/image-10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-1.png"/><Relationship Id="rId2" Type="http://schemas.openxmlformats.org/officeDocument/2006/relationships/image" Target="../media/image-101-2.png"/><Relationship Id="rId3" Type="http://schemas.openxmlformats.org/officeDocument/2006/relationships/image" Target="../media/image-101-3.png"/><Relationship Id="rId4" Type="http://schemas.openxmlformats.org/officeDocument/2006/relationships/image" Target="../media/image-101-4.png"/><Relationship Id="rId5" Type="http://schemas.openxmlformats.org/officeDocument/2006/relationships/image" Target="../media/image-101-5.png"/><Relationship Id="rId6" Type="http://schemas.openxmlformats.org/officeDocument/2006/relationships/image" Target="../media/image-10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-1.png"/><Relationship Id="rId2" Type="http://schemas.openxmlformats.org/officeDocument/2006/relationships/image" Target="../media/image-102-2.png"/><Relationship Id="rId3" Type="http://schemas.openxmlformats.org/officeDocument/2006/relationships/image" Target="../media/image-102-3.png"/><Relationship Id="rId4" Type="http://schemas.openxmlformats.org/officeDocument/2006/relationships/image" Target="../media/image-102-4.png"/><Relationship Id="rId5" Type="http://schemas.openxmlformats.org/officeDocument/2006/relationships/image" Target="../media/image-102-5.png"/><Relationship Id="rId6" Type="http://schemas.openxmlformats.org/officeDocument/2006/relationships/image" Target="../media/image-10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3-1.png"/><Relationship Id="rId2" Type="http://schemas.openxmlformats.org/officeDocument/2006/relationships/image" Target="../media/image-103-2.png"/><Relationship Id="rId3" Type="http://schemas.openxmlformats.org/officeDocument/2006/relationships/image" Target="../media/image-103-3.png"/><Relationship Id="rId4" Type="http://schemas.openxmlformats.org/officeDocument/2006/relationships/image" Target="../media/image-103-4.png"/><Relationship Id="rId5" Type="http://schemas.openxmlformats.org/officeDocument/2006/relationships/image" Target="../media/image-103-5.png"/><Relationship Id="rId6" Type="http://schemas.openxmlformats.org/officeDocument/2006/relationships/image" Target="../media/image-10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4-1.png"/><Relationship Id="rId2" Type="http://schemas.openxmlformats.org/officeDocument/2006/relationships/image" Target="../media/image-104-2.png"/><Relationship Id="rId3" Type="http://schemas.openxmlformats.org/officeDocument/2006/relationships/image" Target="../media/image-104-3.png"/><Relationship Id="rId4" Type="http://schemas.openxmlformats.org/officeDocument/2006/relationships/image" Target="../media/image-104-4.png"/><Relationship Id="rId5" Type="http://schemas.openxmlformats.org/officeDocument/2006/relationships/image" Target="../media/image-104-5.png"/><Relationship Id="rId6" Type="http://schemas.openxmlformats.org/officeDocument/2006/relationships/image" Target="../media/image-10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5-1.png"/><Relationship Id="rId2" Type="http://schemas.openxmlformats.org/officeDocument/2006/relationships/image" Target="../media/image-105-2.png"/><Relationship Id="rId3" Type="http://schemas.openxmlformats.org/officeDocument/2006/relationships/image" Target="../media/image-105-3.png"/><Relationship Id="rId4" Type="http://schemas.openxmlformats.org/officeDocument/2006/relationships/image" Target="../media/image-105-4.png"/><Relationship Id="rId5" Type="http://schemas.openxmlformats.org/officeDocument/2006/relationships/image" Target="../media/image-105-5.png"/><Relationship Id="rId6" Type="http://schemas.openxmlformats.org/officeDocument/2006/relationships/image" Target="../media/image-10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6-1.png"/><Relationship Id="rId2" Type="http://schemas.openxmlformats.org/officeDocument/2006/relationships/image" Target="../media/image-106-2.png"/><Relationship Id="rId3" Type="http://schemas.openxmlformats.org/officeDocument/2006/relationships/image" Target="../media/image-106-3.png"/><Relationship Id="rId4" Type="http://schemas.openxmlformats.org/officeDocument/2006/relationships/image" Target="../media/image-106-4.png"/><Relationship Id="rId5" Type="http://schemas.openxmlformats.org/officeDocument/2006/relationships/image" Target="../media/image-106-5.png"/><Relationship Id="rId6" Type="http://schemas.openxmlformats.org/officeDocument/2006/relationships/image" Target="../media/image-10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7-1.png"/><Relationship Id="rId2" Type="http://schemas.openxmlformats.org/officeDocument/2006/relationships/image" Target="../media/image-107-2.png"/><Relationship Id="rId3" Type="http://schemas.openxmlformats.org/officeDocument/2006/relationships/image" Target="../media/image-107-3.png"/><Relationship Id="rId4" Type="http://schemas.openxmlformats.org/officeDocument/2006/relationships/image" Target="../media/image-107-4.png"/><Relationship Id="rId5" Type="http://schemas.openxmlformats.org/officeDocument/2006/relationships/image" Target="../media/image-107-5.png"/><Relationship Id="rId6" Type="http://schemas.openxmlformats.org/officeDocument/2006/relationships/image" Target="../media/image-10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8-1.png"/><Relationship Id="rId2" Type="http://schemas.openxmlformats.org/officeDocument/2006/relationships/image" Target="../media/image-108-2.png"/><Relationship Id="rId3" Type="http://schemas.openxmlformats.org/officeDocument/2006/relationships/image" Target="../media/image-108-3.png"/><Relationship Id="rId4" Type="http://schemas.openxmlformats.org/officeDocument/2006/relationships/image" Target="../media/image-108-4.png"/><Relationship Id="rId5" Type="http://schemas.openxmlformats.org/officeDocument/2006/relationships/image" Target="../media/image-108-5.png"/><Relationship Id="rId6" Type="http://schemas.openxmlformats.org/officeDocument/2006/relationships/image" Target="../media/image-10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9-1.png"/><Relationship Id="rId2" Type="http://schemas.openxmlformats.org/officeDocument/2006/relationships/image" Target="../media/image-109-2.png"/><Relationship Id="rId3" Type="http://schemas.openxmlformats.org/officeDocument/2006/relationships/image" Target="../media/image-109-3.png"/><Relationship Id="rId4" Type="http://schemas.openxmlformats.org/officeDocument/2006/relationships/image" Target="../media/image-109-4.png"/><Relationship Id="rId5" Type="http://schemas.openxmlformats.org/officeDocument/2006/relationships/image" Target="../media/image-109-5.png"/><Relationship Id="rId6" Type="http://schemas.openxmlformats.org/officeDocument/2006/relationships/image" Target="../media/image-10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0-1.png"/><Relationship Id="rId2" Type="http://schemas.openxmlformats.org/officeDocument/2006/relationships/image" Target="../media/image-110-2.png"/><Relationship Id="rId3" Type="http://schemas.openxmlformats.org/officeDocument/2006/relationships/image" Target="../media/image-110-3.png"/><Relationship Id="rId4" Type="http://schemas.openxmlformats.org/officeDocument/2006/relationships/image" Target="../media/image-110-4.png"/><Relationship Id="rId5" Type="http://schemas.openxmlformats.org/officeDocument/2006/relationships/image" Target="../media/image-110-5.png"/><Relationship Id="rId6" Type="http://schemas.openxmlformats.org/officeDocument/2006/relationships/image" Target="../media/image-11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1-1.png"/><Relationship Id="rId2" Type="http://schemas.openxmlformats.org/officeDocument/2006/relationships/image" Target="../media/image-111-2.png"/><Relationship Id="rId3" Type="http://schemas.openxmlformats.org/officeDocument/2006/relationships/image" Target="../media/image-111-3.png"/><Relationship Id="rId4" Type="http://schemas.openxmlformats.org/officeDocument/2006/relationships/image" Target="../media/image-111-4.png"/><Relationship Id="rId5" Type="http://schemas.openxmlformats.org/officeDocument/2006/relationships/image" Target="../media/image-111-5.png"/><Relationship Id="rId6" Type="http://schemas.openxmlformats.org/officeDocument/2006/relationships/image" Target="../media/image-11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2-1.png"/><Relationship Id="rId2" Type="http://schemas.openxmlformats.org/officeDocument/2006/relationships/image" Target="../media/image-112-2.png"/><Relationship Id="rId3" Type="http://schemas.openxmlformats.org/officeDocument/2006/relationships/image" Target="../media/image-112-3.png"/><Relationship Id="rId4" Type="http://schemas.openxmlformats.org/officeDocument/2006/relationships/image" Target="../media/image-112-4.png"/><Relationship Id="rId5" Type="http://schemas.openxmlformats.org/officeDocument/2006/relationships/image" Target="../media/image-112-5.png"/><Relationship Id="rId6" Type="http://schemas.openxmlformats.org/officeDocument/2006/relationships/image" Target="../media/image-11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3-1.png"/><Relationship Id="rId2" Type="http://schemas.openxmlformats.org/officeDocument/2006/relationships/image" Target="../media/image-113-2.png"/><Relationship Id="rId3" Type="http://schemas.openxmlformats.org/officeDocument/2006/relationships/image" Target="../media/image-113-3.png"/><Relationship Id="rId4" Type="http://schemas.openxmlformats.org/officeDocument/2006/relationships/image" Target="../media/image-113-4.png"/><Relationship Id="rId5" Type="http://schemas.openxmlformats.org/officeDocument/2006/relationships/image" Target="../media/image-113-5.png"/><Relationship Id="rId6" Type="http://schemas.openxmlformats.org/officeDocument/2006/relationships/image" Target="../media/image-11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4-1.png"/><Relationship Id="rId2" Type="http://schemas.openxmlformats.org/officeDocument/2006/relationships/image" Target="../media/image-114-2.png"/><Relationship Id="rId3" Type="http://schemas.openxmlformats.org/officeDocument/2006/relationships/image" Target="../media/image-114-3.png"/><Relationship Id="rId4" Type="http://schemas.openxmlformats.org/officeDocument/2006/relationships/image" Target="../media/image-114-4.png"/><Relationship Id="rId5" Type="http://schemas.openxmlformats.org/officeDocument/2006/relationships/image" Target="../media/image-114-5.png"/><Relationship Id="rId6" Type="http://schemas.openxmlformats.org/officeDocument/2006/relationships/image" Target="../media/image-11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5-1.png"/><Relationship Id="rId2" Type="http://schemas.openxmlformats.org/officeDocument/2006/relationships/image" Target="../media/image-115-2.png"/><Relationship Id="rId3" Type="http://schemas.openxmlformats.org/officeDocument/2006/relationships/image" Target="../media/image-115-3.png"/><Relationship Id="rId4" Type="http://schemas.openxmlformats.org/officeDocument/2006/relationships/image" Target="../media/image-115-4.png"/><Relationship Id="rId5" Type="http://schemas.openxmlformats.org/officeDocument/2006/relationships/image" Target="../media/image-115-5.png"/><Relationship Id="rId6" Type="http://schemas.openxmlformats.org/officeDocument/2006/relationships/image" Target="../media/image-11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6-1.png"/><Relationship Id="rId2" Type="http://schemas.openxmlformats.org/officeDocument/2006/relationships/image" Target="../media/image-116-2.png"/><Relationship Id="rId3" Type="http://schemas.openxmlformats.org/officeDocument/2006/relationships/image" Target="../media/image-116-3.png"/><Relationship Id="rId4" Type="http://schemas.openxmlformats.org/officeDocument/2006/relationships/image" Target="../media/image-116-4.png"/><Relationship Id="rId5" Type="http://schemas.openxmlformats.org/officeDocument/2006/relationships/image" Target="../media/image-116-5.png"/><Relationship Id="rId6" Type="http://schemas.openxmlformats.org/officeDocument/2006/relationships/image" Target="../media/image-11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7-1.png"/><Relationship Id="rId2" Type="http://schemas.openxmlformats.org/officeDocument/2006/relationships/image" Target="../media/image-117-2.png"/><Relationship Id="rId3" Type="http://schemas.openxmlformats.org/officeDocument/2006/relationships/image" Target="../media/image-117-3.png"/><Relationship Id="rId4" Type="http://schemas.openxmlformats.org/officeDocument/2006/relationships/image" Target="../media/image-117-4.png"/><Relationship Id="rId5" Type="http://schemas.openxmlformats.org/officeDocument/2006/relationships/image" Target="../media/image-117-5.png"/><Relationship Id="rId6" Type="http://schemas.openxmlformats.org/officeDocument/2006/relationships/image" Target="../media/image-11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8-1.png"/><Relationship Id="rId2" Type="http://schemas.openxmlformats.org/officeDocument/2006/relationships/image" Target="../media/image-118-2.png"/><Relationship Id="rId3" Type="http://schemas.openxmlformats.org/officeDocument/2006/relationships/image" Target="../media/image-118-3.png"/><Relationship Id="rId4" Type="http://schemas.openxmlformats.org/officeDocument/2006/relationships/image" Target="../media/image-118-4.png"/><Relationship Id="rId5" Type="http://schemas.openxmlformats.org/officeDocument/2006/relationships/image" Target="../media/image-118-5.png"/><Relationship Id="rId6" Type="http://schemas.openxmlformats.org/officeDocument/2006/relationships/image" Target="../media/image-11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9-1.png"/><Relationship Id="rId2" Type="http://schemas.openxmlformats.org/officeDocument/2006/relationships/image" Target="../media/image-119-2.png"/><Relationship Id="rId3" Type="http://schemas.openxmlformats.org/officeDocument/2006/relationships/image" Target="../media/image-119-3.png"/><Relationship Id="rId4" Type="http://schemas.openxmlformats.org/officeDocument/2006/relationships/image" Target="../media/image-119-4.png"/><Relationship Id="rId5" Type="http://schemas.openxmlformats.org/officeDocument/2006/relationships/image" Target="../media/image-119-5.png"/><Relationship Id="rId6" Type="http://schemas.openxmlformats.org/officeDocument/2006/relationships/image" Target="../media/image-11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0-1.png"/><Relationship Id="rId2" Type="http://schemas.openxmlformats.org/officeDocument/2006/relationships/image" Target="../media/image-120-2.png"/><Relationship Id="rId3" Type="http://schemas.openxmlformats.org/officeDocument/2006/relationships/image" Target="../media/image-120-3.png"/><Relationship Id="rId4" Type="http://schemas.openxmlformats.org/officeDocument/2006/relationships/image" Target="../media/image-120-4.png"/><Relationship Id="rId5" Type="http://schemas.openxmlformats.org/officeDocument/2006/relationships/image" Target="../media/image-120-5.png"/><Relationship Id="rId6" Type="http://schemas.openxmlformats.org/officeDocument/2006/relationships/image" Target="../media/image-12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1-1.png"/><Relationship Id="rId2" Type="http://schemas.openxmlformats.org/officeDocument/2006/relationships/image" Target="../media/image-121-2.png"/><Relationship Id="rId3" Type="http://schemas.openxmlformats.org/officeDocument/2006/relationships/image" Target="../media/image-121-3.png"/><Relationship Id="rId4" Type="http://schemas.openxmlformats.org/officeDocument/2006/relationships/image" Target="../media/image-121-4.png"/><Relationship Id="rId5" Type="http://schemas.openxmlformats.org/officeDocument/2006/relationships/image" Target="../media/image-121-5.png"/><Relationship Id="rId6" Type="http://schemas.openxmlformats.org/officeDocument/2006/relationships/image" Target="../media/image-12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2-1.png"/><Relationship Id="rId2" Type="http://schemas.openxmlformats.org/officeDocument/2006/relationships/image" Target="../media/image-122-2.png"/><Relationship Id="rId3" Type="http://schemas.openxmlformats.org/officeDocument/2006/relationships/image" Target="../media/image-122-3.png"/><Relationship Id="rId4" Type="http://schemas.openxmlformats.org/officeDocument/2006/relationships/image" Target="../media/image-122-4.png"/><Relationship Id="rId5" Type="http://schemas.openxmlformats.org/officeDocument/2006/relationships/image" Target="../media/image-122-5.png"/><Relationship Id="rId6" Type="http://schemas.openxmlformats.org/officeDocument/2006/relationships/image" Target="../media/image-12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3-1.png"/><Relationship Id="rId2" Type="http://schemas.openxmlformats.org/officeDocument/2006/relationships/image" Target="../media/image-123-2.png"/><Relationship Id="rId3" Type="http://schemas.openxmlformats.org/officeDocument/2006/relationships/image" Target="../media/image-123-3.png"/><Relationship Id="rId4" Type="http://schemas.openxmlformats.org/officeDocument/2006/relationships/image" Target="../media/image-123-4.png"/><Relationship Id="rId5" Type="http://schemas.openxmlformats.org/officeDocument/2006/relationships/image" Target="../media/image-123-5.png"/><Relationship Id="rId6" Type="http://schemas.openxmlformats.org/officeDocument/2006/relationships/image" Target="../media/image-12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4-1.png"/><Relationship Id="rId2" Type="http://schemas.openxmlformats.org/officeDocument/2006/relationships/image" Target="../media/image-124-2.png"/><Relationship Id="rId3" Type="http://schemas.openxmlformats.org/officeDocument/2006/relationships/image" Target="../media/image-124-3.png"/><Relationship Id="rId4" Type="http://schemas.openxmlformats.org/officeDocument/2006/relationships/image" Target="../media/image-124-4.png"/><Relationship Id="rId5" Type="http://schemas.openxmlformats.org/officeDocument/2006/relationships/image" Target="../media/image-124-5.png"/><Relationship Id="rId6" Type="http://schemas.openxmlformats.org/officeDocument/2006/relationships/image" Target="../media/image-12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5-1.png"/><Relationship Id="rId2" Type="http://schemas.openxmlformats.org/officeDocument/2006/relationships/image" Target="../media/image-125-2.png"/><Relationship Id="rId3" Type="http://schemas.openxmlformats.org/officeDocument/2006/relationships/image" Target="../media/image-125-3.png"/><Relationship Id="rId4" Type="http://schemas.openxmlformats.org/officeDocument/2006/relationships/image" Target="../media/image-125-4.png"/><Relationship Id="rId5" Type="http://schemas.openxmlformats.org/officeDocument/2006/relationships/image" Target="../media/image-125-5.png"/><Relationship Id="rId6" Type="http://schemas.openxmlformats.org/officeDocument/2006/relationships/image" Target="../media/image-12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6-1.png"/><Relationship Id="rId2" Type="http://schemas.openxmlformats.org/officeDocument/2006/relationships/image" Target="../media/image-126-2.png"/><Relationship Id="rId3" Type="http://schemas.openxmlformats.org/officeDocument/2006/relationships/image" Target="../media/image-126-3.png"/><Relationship Id="rId4" Type="http://schemas.openxmlformats.org/officeDocument/2006/relationships/image" Target="../media/image-126-4.png"/><Relationship Id="rId5" Type="http://schemas.openxmlformats.org/officeDocument/2006/relationships/image" Target="../media/image-126-5.png"/><Relationship Id="rId6" Type="http://schemas.openxmlformats.org/officeDocument/2006/relationships/image" Target="../media/image-12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7-1.png"/><Relationship Id="rId2" Type="http://schemas.openxmlformats.org/officeDocument/2006/relationships/image" Target="../media/image-127-2.png"/><Relationship Id="rId3" Type="http://schemas.openxmlformats.org/officeDocument/2006/relationships/image" Target="../media/image-127-3.png"/><Relationship Id="rId4" Type="http://schemas.openxmlformats.org/officeDocument/2006/relationships/image" Target="../media/image-127-4.png"/><Relationship Id="rId5" Type="http://schemas.openxmlformats.org/officeDocument/2006/relationships/image" Target="../media/image-127-5.png"/><Relationship Id="rId6" Type="http://schemas.openxmlformats.org/officeDocument/2006/relationships/image" Target="../media/image-12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8-1.png"/><Relationship Id="rId2" Type="http://schemas.openxmlformats.org/officeDocument/2006/relationships/image" Target="../media/image-128-2.png"/><Relationship Id="rId3" Type="http://schemas.openxmlformats.org/officeDocument/2006/relationships/image" Target="../media/image-128-3.png"/><Relationship Id="rId4" Type="http://schemas.openxmlformats.org/officeDocument/2006/relationships/image" Target="../media/image-128-4.png"/><Relationship Id="rId5" Type="http://schemas.openxmlformats.org/officeDocument/2006/relationships/image" Target="../media/image-128-5.png"/><Relationship Id="rId6" Type="http://schemas.openxmlformats.org/officeDocument/2006/relationships/image" Target="../media/image-12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9-1.png"/><Relationship Id="rId2" Type="http://schemas.openxmlformats.org/officeDocument/2006/relationships/image" Target="../media/image-129-2.png"/><Relationship Id="rId3" Type="http://schemas.openxmlformats.org/officeDocument/2006/relationships/image" Target="../media/image-129-3.png"/><Relationship Id="rId4" Type="http://schemas.openxmlformats.org/officeDocument/2006/relationships/image" Target="../media/image-129-4.png"/><Relationship Id="rId5" Type="http://schemas.openxmlformats.org/officeDocument/2006/relationships/image" Target="../media/image-129-5.png"/><Relationship Id="rId6" Type="http://schemas.openxmlformats.org/officeDocument/2006/relationships/image" Target="../media/image-12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0-1.png"/><Relationship Id="rId2" Type="http://schemas.openxmlformats.org/officeDocument/2006/relationships/image" Target="../media/image-130-2.png"/><Relationship Id="rId3" Type="http://schemas.openxmlformats.org/officeDocument/2006/relationships/image" Target="../media/image-130-3.png"/><Relationship Id="rId4" Type="http://schemas.openxmlformats.org/officeDocument/2006/relationships/image" Target="../media/image-130-4.png"/><Relationship Id="rId5" Type="http://schemas.openxmlformats.org/officeDocument/2006/relationships/image" Target="../media/image-130-5.png"/><Relationship Id="rId6" Type="http://schemas.openxmlformats.org/officeDocument/2006/relationships/image" Target="../media/image-13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1-1.png"/><Relationship Id="rId2" Type="http://schemas.openxmlformats.org/officeDocument/2006/relationships/image" Target="../media/image-131-2.png"/><Relationship Id="rId3" Type="http://schemas.openxmlformats.org/officeDocument/2006/relationships/image" Target="../media/image-131-3.png"/><Relationship Id="rId4" Type="http://schemas.openxmlformats.org/officeDocument/2006/relationships/image" Target="../media/image-131-4.png"/><Relationship Id="rId5" Type="http://schemas.openxmlformats.org/officeDocument/2006/relationships/image" Target="../media/image-131-5.png"/><Relationship Id="rId6" Type="http://schemas.openxmlformats.org/officeDocument/2006/relationships/image" Target="../media/image-13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2-1.png"/><Relationship Id="rId2" Type="http://schemas.openxmlformats.org/officeDocument/2006/relationships/image" Target="../media/image-132-2.png"/><Relationship Id="rId3" Type="http://schemas.openxmlformats.org/officeDocument/2006/relationships/image" Target="../media/image-132-3.png"/><Relationship Id="rId4" Type="http://schemas.openxmlformats.org/officeDocument/2006/relationships/image" Target="../media/image-132-4.png"/><Relationship Id="rId5" Type="http://schemas.openxmlformats.org/officeDocument/2006/relationships/image" Target="../media/image-132-5.png"/><Relationship Id="rId6" Type="http://schemas.openxmlformats.org/officeDocument/2006/relationships/image" Target="../media/image-13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3-1.png"/><Relationship Id="rId2" Type="http://schemas.openxmlformats.org/officeDocument/2006/relationships/image" Target="../media/image-133-2.png"/><Relationship Id="rId3" Type="http://schemas.openxmlformats.org/officeDocument/2006/relationships/image" Target="../media/image-133-3.png"/><Relationship Id="rId4" Type="http://schemas.openxmlformats.org/officeDocument/2006/relationships/image" Target="../media/image-133-4.png"/><Relationship Id="rId5" Type="http://schemas.openxmlformats.org/officeDocument/2006/relationships/image" Target="../media/image-133-5.png"/><Relationship Id="rId6" Type="http://schemas.openxmlformats.org/officeDocument/2006/relationships/image" Target="../media/image-13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4-1.png"/><Relationship Id="rId2" Type="http://schemas.openxmlformats.org/officeDocument/2006/relationships/image" Target="../media/image-134-2.png"/><Relationship Id="rId3" Type="http://schemas.openxmlformats.org/officeDocument/2006/relationships/image" Target="../media/image-134-3.png"/><Relationship Id="rId4" Type="http://schemas.openxmlformats.org/officeDocument/2006/relationships/image" Target="../media/image-134-4.png"/><Relationship Id="rId5" Type="http://schemas.openxmlformats.org/officeDocument/2006/relationships/image" Target="../media/image-134-5.png"/><Relationship Id="rId6" Type="http://schemas.openxmlformats.org/officeDocument/2006/relationships/image" Target="../media/image-13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5-1.png"/><Relationship Id="rId2" Type="http://schemas.openxmlformats.org/officeDocument/2006/relationships/image" Target="../media/image-135-2.png"/><Relationship Id="rId3" Type="http://schemas.openxmlformats.org/officeDocument/2006/relationships/image" Target="../media/image-135-3.png"/><Relationship Id="rId4" Type="http://schemas.openxmlformats.org/officeDocument/2006/relationships/image" Target="../media/image-135-4.png"/><Relationship Id="rId5" Type="http://schemas.openxmlformats.org/officeDocument/2006/relationships/image" Target="../media/image-135-5.png"/><Relationship Id="rId6" Type="http://schemas.openxmlformats.org/officeDocument/2006/relationships/image" Target="../media/image-13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6-1.png"/><Relationship Id="rId2" Type="http://schemas.openxmlformats.org/officeDocument/2006/relationships/image" Target="../media/image-136-2.png"/><Relationship Id="rId3" Type="http://schemas.openxmlformats.org/officeDocument/2006/relationships/image" Target="../media/image-136-3.png"/><Relationship Id="rId4" Type="http://schemas.openxmlformats.org/officeDocument/2006/relationships/image" Target="../media/image-136-4.png"/><Relationship Id="rId5" Type="http://schemas.openxmlformats.org/officeDocument/2006/relationships/image" Target="../media/image-136-5.png"/><Relationship Id="rId6" Type="http://schemas.openxmlformats.org/officeDocument/2006/relationships/image" Target="../media/image-13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7-1.png"/><Relationship Id="rId2" Type="http://schemas.openxmlformats.org/officeDocument/2006/relationships/image" Target="../media/image-137-2.png"/><Relationship Id="rId3" Type="http://schemas.openxmlformats.org/officeDocument/2006/relationships/image" Target="../media/image-137-3.png"/><Relationship Id="rId4" Type="http://schemas.openxmlformats.org/officeDocument/2006/relationships/image" Target="../media/image-137-4.png"/><Relationship Id="rId5" Type="http://schemas.openxmlformats.org/officeDocument/2006/relationships/image" Target="../media/image-137-5.png"/><Relationship Id="rId6" Type="http://schemas.openxmlformats.org/officeDocument/2006/relationships/image" Target="../media/image-13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8-1.png"/><Relationship Id="rId2" Type="http://schemas.openxmlformats.org/officeDocument/2006/relationships/image" Target="../media/image-138-2.png"/><Relationship Id="rId3" Type="http://schemas.openxmlformats.org/officeDocument/2006/relationships/image" Target="../media/image-138-3.png"/><Relationship Id="rId4" Type="http://schemas.openxmlformats.org/officeDocument/2006/relationships/image" Target="../media/image-138-4.png"/><Relationship Id="rId5" Type="http://schemas.openxmlformats.org/officeDocument/2006/relationships/image" Target="../media/image-138-5.png"/><Relationship Id="rId6" Type="http://schemas.openxmlformats.org/officeDocument/2006/relationships/image" Target="../media/image-13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9-1.png"/><Relationship Id="rId2" Type="http://schemas.openxmlformats.org/officeDocument/2006/relationships/image" Target="../media/image-139-2.png"/><Relationship Id="rId3" Type="http://schemas.openxmlformats.org/officeDocument/2006/relationships/image" Target="../media/image-139-3.png"/><Relationship Id="rId4" Type="http://schemas.openxmlformats.org/officeDocument/2006/relationships/image" Target="../media/image-139-4.png"/><Relationship Id="rId5" Type="http://schemas.openxmlformats.org/officeDocument/2006/relationships/image" Target="../media/image-139-5.png"/><Relationship Id="rId6" Type="http://schemas.openxmlformats.org/officeDocument/2006/relationships/image" Target="../media/image-13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0-1.png"/><Relationship Id="rId2" Type="http://schemas.openxmlformats.org/officeDocument/2006/relationships/image" Target="../media/image-140-2.png"/><Relationship Id="rId3" Type="http://schemas.openxmlformats.org/officeDocument/2006/relationships/image" Target="../media/image-140-3.png"/><Relationship Id="rId4" Type="http://schemas.openxmlformats.org/officeDocument/2006/relationships/image" Target="../media/image-140-4.png"/><Relationship Id="rId5" Type="http://schemas.openxmlformats.org/officeDocument/2006/relationships/image" Target="../media/image-140-5.png"/><Relationship Id="rId6" Type="http://schemas.openxmlformats.org/officeDocument/2006/relationships/image" Target="../media/image-14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1-1.png"/><Relationship Id="rId2" Type="http://schemas.openxmlformats.org/officeDocument/2006/relationships/image" Target="../media/image-141-2.png"/><Relationship Id="rId3" Type="http://schemas.openxmlformats.org/officeDocument/2006/relationships/image" Target="../media/image-141-3.png"/><Relationship Id="rId4" Type="http://schemas.openxmlformats.org/officeDocument/2006/relationships/image" Target="../media/image-141-4.png"/><Relationship Id="rId5" Type="http://schemas.openxmlformats.org/officeDocument/2006/relationships/image" Target="../media/image-141-5.png"/><Relationship Id="rId6" Type="http://schemas.openxmlformats.org/officeDocument/2006/relationships/image" Target="../media/image-14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2-1.png"/><Relationship Id="rId2" Type="http://schemas.openxmlformats.org/officeDocument/2006/relationships/image" Target="../media/image-142-2.png"/><Relationship Id="rId3" Type="http://schemas.openxmlformats.org/officeDocument/2006/relationships/image" Target="../media/image-142-3.png"/><Relationship Id="rId4" Type="http://schemas.openxmlformats.org/officeDocument/2006/relationships/image" Target="../media/image-142-4.png"/><Relationship Id="rId5" Type="http://schemas.openxmlformats.org/officeDocument/2006/relationships/image" Target="../media/image-142-5.png"/><Relationship Id="rId6" Type="http://schemas.openxmlformats.org/officeDocument/2006/relationships/image" Target="../media/image-14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3-1.png"/><Relationship Id="rId2" Type="http://schemas.openxmlformats.org/officeDocument/2006/relationships/image" Target="../media/image-143-2.png"/><Relationship Id="rId3" Type="http://schemas.openxmlformats.org/officeDocument/2006/relationships/image" Target="../media/image-143-3.png"/><Relationship Id="rId4" Type="http://schemas.openxmlformats.org/officeDocument/2006/relationships/image" Target="../media/image-143-4.png"/><Relationship Id="rId5" Type="http://schemas.openxmlformats.org/officeDocument/2006/relationships/image" Target="../media/image-143-5.png"/><Relationship Id="rId6" Type="http://schemas.openxmlformats.org/officeDocument/2006/relationships/image" Target="../media/image-14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4-1.png"/><Relationship Id="rId2" Type="http://schemas.openxmlformats.org/officeDocument/2006/relationships/image" Target="../media/image-144-2.png"/><Relationship Id="rId3" Type="http://schemas.openxmlformats.org/officeDocument/2006/relationships/image" Target="../media/image-144-3.png"/><Relationship Id="rId4" Type="http://schemas.openxmlformats.org/officeDocument/2006/relationships/image" Target="../media/image-144-4.png"/><Relationship Id="rId5" Type="http://schemas.openxmlformats.org/officeDocument/2006/relationships/image" Target="../media/image-144-5.png"/><Relationship Id="rId6" Type="http://schemas.openxmlformats.org/officeDocument/2006/relationships/image" Target="../media/image-14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5-1.png"/><Relationship Id="rId2" Type="http://schemas.openxmlformats.org/officeDocument/2006/relationships/image" Target="../media/image-145-2.png"/><Relationship Id="rId3" Type="http://schemas.openxmlformats.org/officeDocument/2006/relationships/image" Target="../media/image-145-3.png"/><Relationship Id="rId4" Type="http://schemas.openxmlformats.org/officeDocument/2006/relationships/image" Target="../media/image-145-4.png"/><Relationship Id="rId5" Type="http://schemas.openxmlformats.org/officeDocument/2006/relationships/image" Target="../media/image-145-5.png"/><Relationship Id="rId6" Type="http://schemas.openxmlformats.org/officeDocument/2006/relationships/image" Target="../media/image-14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6-1.png"/><Relationship Id="rId2" Type="http://schemas.openxmlformats.org/officeDocument/2006/relationships/image" Target="../media/image-146-2.png"/><Relationship Id="rId3" Type="http://schemas.openxmlformats.org/officeDocument/2006/relationships/image" Target="../media/image-146-3.png"/><Relationship Id="rId4" Type="http://schemas.openxmlformats.org/officeDocument/2006/relationships/image" Target="../media/image-146-4.png"/><Relationship Id="rId5" Type="http://schemas.openxmlformats.org/officeDocument/2006/relationships/image" Target="../media/image-146-5.png"/><Relationship Id="rId6" Type="http://schemas.openxmlformats.org/officeDocument/2006/relationships/image" Target="../media/image-14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7-1.png"/><Relationship Id="rId2" Type="http://schemas.openxmlformats.org/officeDocument/2006/relationships/image" Target="../media/image-147-2.png"/><Relationship Id="rId3" Type="http://schemas.openxmlformats.org/officeDocument/2006/relationships/image" Target="../media/image-147-3.png"/><Relationship Id="rId4" Type="http://schemas.openxmlformats.org/officeDocument/2006/relationships/image" Target="../media/image-147-4.png"/><Relationship Id="rId5" Type="http://schemas.openxmlformats.org/officeDocument/2006/relationships/image" Target="../media/image-147-5.png"/><Relationship Id="rId6" Type="http://schemas.openxmlformats.org/officeDocument/2006/relationships/image" Target="../media/image-14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8-1.png"/><Relationship Id="rId2" Type="http://schemas.openxmlformats.org/officeDocument/2006/relationships/image" Target="../media/image-148-2.png"/><Relationship Id="rId3" Type="http://schemas.openxmlformats.org/officeDocument/2006/relationships/image" Target="../media/image-148-3.png"/><Relationship Id="rId4" Type="http://schemas.openxmlformats.org/officeDocument/2006/relationships/image" Target="../media/image-148-4.png"/><Relationship Id="rId5" Type="http://schemas.openxmlformats.org/officeDocument/2006/relationships/image" Target="../media/image-148-5.png"/><Relationship Id="rId6" Type="http://schemas.openxmlformats.org/officeDocument/2006/relationships/image" Target="../media/image-14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9-1.png"/><Relationship Id="rId2" Type="http://schemas.openxmlformats.org/officeDocument/2006/relationships/image" Target="../media/image-149-2.png"/><Relationship Id="rId3" Type="http://schemas.openxmlformats.org/officeDocument/2006/relationships/image" Target="../media/image-149-3.png"/><Relationship Id="rId4" Type="http://schemas.openxmlformats.org/officeDocument/2006/relationships/image" Target="../media/image-149-4.png"/><Relationship Id="rId5" Type="http://schemas.openxmlformats.org/officeDocument/2006/relationships/image" Target="../media/image-149-5.png"/><Relationship Id="rId6" Type="http://schemas.openxmlformats.org/officeDocument/2006/relationships/image" Target="../media/image-14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svg"/><Relationship Id="rId7" Type="http://schemas.openxmlformats.org/officeDocument/2006/relationships/image" Target="../media/image-15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0-1.png"/><Relationship Id="rId2" Type="http://schemas.openxmlformats.org/officeDocument/2006/relationships/image" Target="../media/image-150-2.png"/><Relationship Id="rId3" Type="http://schemas.openxmlformats.org/officeDocument/2006/relationships/image" Target="../media/image-150-3.png"/><Relationship Id="rId4" Type="http://schemas.openxmlformats.org/officeDocument/2006/relationships/image" Target="../media/image-150-4.png"/><Relationship Id="rId5" Type="http://schemas.openxmlformats.org/officeDocument/2006/relationships/image" Target="../media/image-150-5.png"/><Relationship Id="rId6" Type="http://schemas.openxmlformats.org/officeDocument/2006/relationships/image" Target="../media/image-15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1-1.png"/><Relationship Id="rId2" Type="http://schemas.openxmlformats.org/officeDocument/2006/relationships/image" Target="../media/image-151-2.png"/><Relationship Id="rId3" Type="http://schemas.openxmlformats.org/officeDocument/2006/relationships/image" Target="../media/image-151-3.png"/><Relationship Id="rId4" Type="http://schemas.openxmlformats.org/officeDocument/2006/relationships/image" Target="../media/image-151-4.png"/><Relationship Id="rId5" Type="http://schemas.openxmlformats.org/officeDocument/2006/relationships/image" Target="../media/image-151-5.png"/><Relationship Id="rId6" Type="http://schemas.openxmlformats.org/officeDocument/2006/relationships/image" Target="../media/image-15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2-1.png"/><Relationship Id="rId2" Type="http://schemas.openxmlformats.org/officeDocument/2006/relationships/image" Target="../media/image-152-2.png"/><Relationship Id="rId3" Type="http://schemas.openxmlformats.org/officeDocument/2006/relationships/image" Target="../media/image-152-3.png"/><Relationship Id="rId4" Type="http://schemas.openxmlformats.org/officeDocument/2006/relationships/image" Target="../media/image-152-4.png"/><Relationship Id="rId5" Type="http://schemas.openxmlformats.org/officeDocument/2006/relationships/image" Target="../media/image-152-5.png"/><Relationship Id="rId6" Type="http://schemas.openxmlformats.org/officeDocument/2006/relationships/image" Target="../media/image-15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3-1.png"/><Relationship Id="rId2" Type="http://schemas.openxmlformats.org/officeDocument/2006/relationships/image" Target="../media/image-153-2.png"/><Relationship Id="rId3" Type="http://schemas.openxmlformats.org/officeDocument/2006/relationships/image" Target="../media/image-153-3.png"/><Relationship Id="rId4" Type="http://schemas.openxmlformats.org/officeDocument/2006/relationships/image" Target="../media/image-153-4.png"/><Relationship Id="rId5" Type="http://schemas.openxmlformats.org/officeDocument/2006/relationships/image" Target="../media/image-153-5.png"/><Relationship Id="rId6" Type="http://schemas.openxmlformats.org/officeDocument/2006/relationships/image" Target="../media/image-15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4-1.png"/><Relationship Id="rId2" Type="http://schemas.openxmlformats.org/officeDocument/2006/relationships/image" Target="../media/image-154-2.png"/><Relationship Id="rId3" Type="http://schemas.openxmlformats.org/officeDocument/2006/relationships/image" Target="../media/image-154-3.png"/><Relationship Id="rId4" Type="http://schemas.openxmlformats.org/officeDocument/2006/relationships/image" Target="../media/image-154-4.png"/><Relationship Id="rId5" Type="http://schemas.openxmlformats.org/officeDocument/2006/relationships/image" Target="../media/image-154-5.png"/><Relationship Id="rId6" Type="http://schemas.openxmlformats.org/officeDocument/2006/relationships/image" Target="../media/image-15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5-1.png"/><Relationship Id="rId2" Type="http://schemas.openxmlformats.org/officeDocument/2006/relationships/image" Target="../media/image-155-2.png"/><Relationship Id="rId3" Type="http://schemas.openxmlformats.org/officeDocument/2006/relationships/image" Target="../media/image-155-3.png"/><Relationship Id="rId4" Type="http://schemas.openxmlformats.org/officeDocument/2006/relationships/image" Target="../media/image-155-4.png"/><Relationship Id="rId5" Type="http://schemas.openxmlformats.org/officeDocument/2006/relationships/image" Target="../media/image-155-5.png"/><Relationship Id="rId6" Type="http://schemas.openxmlformats.org/officeDocument/2006/relationships/image" Target="../media/image-15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6-1.png"/><Relationship Id="rId2" Type="http://schemas.openxmlformats.org/officeDocument/2006/relationships/image" Target="../media/image-156-2.png"/><Relationship Id="rId3" Type="http://schemas.openxmlformats.org/officeDocument/2006/relationships/image" Target="../media/image-156-3.png"/><Relationship Id="rId4" Type="http://schemas.openxmlformats.org/officeDocument/2006/relationships/image" Target="../media/image-156-4.png"/><Relationship Id="rId5" Type="http://schemas.openxmlformats.org/officeDocument/2006/relationships/image" Target="../media/image-156-5.png"/><Relationship Id="rId6" Type="http://schemas.openxmlformats.org/officeDocument/2006/relationships/image" Target="../media/image-15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7-1.png"/><Relationship Id="rId2" Type="http://schemas.openxmlformats.org/officeDocument/2006/relationships/image" Target="../media/image-157-2.png"/><Relationship Id="rId3" Type="http://schemas.openxmlformats.org/officeDocument/2006/relationships/image" Target="../media/image-157-3.png"/><Relationship Id="rId4" Type="http://schemas.openxmlformats.org/officeDocument/2006/relationships/image" Target="../media/image-157-4.png"/><Relationship Id="rId5" Type="http://schemas.openxmlformats.org/officeDocument/2006/relationships/image" Target="../media/image-157-5.png"/><Relationship Id="rId6" Type="http://schemas.openxmlformats.org/officeDocument/2006/relationships/image" Target="../media/image-15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8-1.png"/><Relationship Id="rId2" Type="http://schemas.openxmlformats.org/officeDocument/2006/relationships/image" Target="../media/image-158-2.png"/><Relationship Id="rId3" Type="http://schemas.openxmlformats.org/officeDocument/2006/relationships/image" Target="../media/image-158-3.png"/><Relationship Id="rId4" Type="http://schemas.openxmlformats.org/officeDocument/2006/relationships/image" Target="../media/image-158-4.png"/><Relationship Id="rId5" Type="http://schemas.openxmlformats.org/officeDocument/2006/relationships/image" Target="../media/image-158-5.png"/><Relationship Id="rId6" Type="http://schemas.openxmlformats.org/officeDocument/2006/relationships/image" Target="../media/image-15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9-1.png"/><Relationship Id="rId2" Type="http://schemas.openxmlformats.org/officeDocument/2006/relationships/image" Target="../media/image-159-2.png"/><Relationship Id="rId3" Type="http://schemas.openxmlformats.org/officeDocument/2006/relationships/image" Target="../media/image-159-3.png"/><Relationship Id="rId4" Type="http://schemas.openxmlformats.org/officeDocument/2006/relationships/image" Target="../media/image-159-4.png"/><Relationship Id="rId5" Type="http://schemas.openxmlformats.org/officeDocument/2006/relationships/image" Target="../media/image-159-5.png"/><Relationship Id="rId6" Type="http://schemas.openxmlformats.org/officeDocument/2006/relationships/image" Target="../media/image-15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svg"/><Relationship Id="rId7" Type="http://schemas.openxmlformats.org/officeDocument/2006/relationships/image" Target="../media/image-16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0-1.png"/><Relationship Id="rId2" Type="http://schemas.openxmlformats.org/officeDocument/2006/relationships/image" Target="../media/image-160-2.png"/><Relationship Id="rId3" Type="http://schemas.openxmlformats.org/officeDocument/2006/relationships/image" Target="../media/image-160-3.png"/><Relationship Id="rId4" Type="http://schemas.openxmlformats.org/officeDocument/2006/relationships/image" Target="../media/image-160-4.png"/><Relationship Id="rId5" Type="http://schemas.openxmlformats.org/officeDocument/2006/relationships/image" Target="../media/image-160-5.png"/><Relationship Id="rId6" Type="http://schemas.openxmlformats.org/officeDocument/2006/relationships/image" Target="../media/image-16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1-1.png"/><Relationship Id="rId2" Type="http://schemas.openxmlformats.org/officeDocument/2006/relationships/image" Target="../media/image-161-2.png"/><Relationship Id="rId3" Type="http://schemas.openxmlformats.org/officeDocument/2006/relationships/image" Target="../media/image-161-3.png"/><Relationship Id="rId4" Type="http://schemas.openxmlformats.org/officeDocument/2006/relationships/image" Target="../media/image-161-4.png"/><Relationship Id="rId5" Type="http://schemas.openxmlformats.org/officeDocument/2006/relationships/image" Target="../media/image-161-5.png"/><Relationship Id="rId6" Type="http://schemas.openxmlformats.org/officeDocument/2006/relationships/image" Target="../media/image-16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2-1.png"/><Relationship Id="rId2" Type="http://schemas.openxmlformats.org/officeDocument/2006/relationships/image" Target="../media/image-162-2.png"/><Relationship Id="rId3" Type="http://schemas.openxmlformats.org/officeDocument/2006/relationships/image" Target="../media/image-162-3.png"/><Relationship Id="rId4" Type="http://schemas.openxmlformats.org/officeDocument/2006/relationships/image" Target="../media/image-162-4.png"/><Relationship Id="rId5" Type="http://schemas.openxmlformats.org/officeDocument/2006/relationships/image" Target="../media/image-162-5.png"/><Relationship Id="rId6" Type="http://schemas.openxmlformats.org/officeDocument/2006/relationships/image" Target="../media/image-16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3-1.png"/><Relationship Id="rId2" Type="http://schemas.openxmlformats.org/officeDocument/2006/relationships/image" Target="../media/image-163-2.png"/><Relationship Id="rId3" Type="http://schemas.openxmlformats.org/officeDocument/2006/relationships/image" Target="../media/image-163-3.png"/><Relationship Id="rId4" Type="http://schemas.openxmlformats.org/officeDocument/2006/relationships/image" Target="../media/image-163-4.png"/><Relationship Id="rId5" Type="http://schemas.openxmlformats.org/officeDocument/2006/relationships/image" Target="../media/image-163-5.png"/><Relationship Id="rId6" Type="http://schemas.openxmlformats.org/officeDocument/2006/relationships/image" Target="../media/image-16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4-1.png"/><Relationship Id="rId2" Type="http://schemas.openxmlformats.org/officeDocument/2006/relationships/image" Target="../media/image-164-2.png"/><Relationship Id="rId3" Type="http://schemas.openxmlformats.org/officeDocument/2006/relationships/image" Target="../media/image-164-3.png"/><Relationship Id="rId4" Type="http://schemas.openxmlformats.org/officeDocument/2006/relationships/image" Target="../media/image-164-4.png"/><Relationship Id="rId5" Type="http://schemas.openxmlformats.org/officeDocument/2006/relationships/image" Target="../media/image-164-5.png"/><Relationship Id="rId6" Type="http://schemas.openxmlformats.org/officeDocument/2006/relationships/image" Target="../media/image-16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5-1.png"/><Relationship Id="rId2" Type="http://schemas.openxmlformats.org/officeDocument/2006/relationships/image" Target="../media/image-165-2.png"/><Relationship Id="rId3" Type="http://schemas.openxmlformats.org/officeDocument/2006/relationships/image" Target="../media/image-165-3.png"/><Relationship Id="rId4" Type="http://schemas.openxmlformats.org/officeDocument/2006/relationships/image" Target="../media/image-165-4.png"/><Relationship Id="rId5" Type="http://schemas.openxmlformats.org/officeDocument/2006/relationships/image" Target="../media/image-165-5.png"/><Relationship Id="rId6" Type="http://schemas.openxmlformats.org/officeDocument/2006/relationships/image" Target="../media/image-16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6-1.png"/><Relationship Id="rId2" Type="http://schemas.openxmlformats.org/officeDocument/2006/relationships/image" Target="../media/image-166-2.png"/><Relationship Id="rId3" Type="http://schemas.openxmlformats.org/officeDocument/2006/relationships/image" Target="../media/image-166-3.png"/><Relationship Id="rId4" Type="http://schemas.openxmlformats.org/officeDocument/2006/relationships/image" Target="../media/image-166-4.png"/><Relationship Id="rId5" Type="http://schemas.openxmlformats.org/officeDocument/2006/relationships/image" Target="../media/image-166-5.png"/><Relationship Id="rId6" Type="http://schemas.openxmlformats.org/officeDocument/2006/relationships/image" Target="../media/image-16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7-1.png"/><Relationship Id="rId2" Type="http://schemas.openxmlformats.org/officeDocument/2006/relationships/image" Target="../media/image-167-2.png"/><Relationship Id="rId3" Type="http://schemas.openxmlformats.org/officeDocument/2006/relationships/image" Target="../media/image-167-3.png"/><Relationship Id="rId4" Type="http://schemas.openxmlformats.org/officeDocument/2006/relationships/image" Target="../media/image-167-4.png"/><Relationship Id="rId5" Type="http://schemas.openxmlformats.org/officeDocument/2006/relationships/image" Target="../media/image-167-5.png"/><Relationship Id="rId6" Type="http://schemas.openxmlformats.org/officeDocument/2006/relationships/image" Target="../media/image-16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8-1.png"/><Relationship Id="rId2" Type="http://schemas.openxmlformats.org/officeDocument/2006/relationships/image" Target="../media/image-168-2.png"/><Relationship Id="rId3" Type="http://schemas.openxmlformats.org/officeDocument/2006/relationships/image" Target="../media/image-168-3.png"/><Relationship Id="rId4" Type="http://schemas.openxmlformats.org/officeDocument/2006/relationships/image" Target="../media/image-168-4.png"/><Relationship Id="rId5" Type="http://schemas.openxmlformats.org/officeDocument/2006/relationships/image" Target="../media/image-168-5.png"/><Relationship Id="rId6" Type="http://schemas.openxmlformats.org/officeDocument/2006/relationships/image" Target="../media/image-16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9-1.png"/><Relationship Id="rId2" Type="http://schemas.openxmlformats.org/officeDocument/2006/relationships/image" Target="../media/image-169-2.png"/><Relationship Id="rId3" Type="http://schemas.openxmlformats.org/officeDocument/2006/relationships/image" Target="../media/image-169-3.png"/><Relationship Id="rId4" Type="http://schemas.openxmlformats.org/officeDocument/2006/relationships/image" Target="../media/image-169-4.png"/><Relationship Id="rId5" Type="http://schemas.openxmlformats.org/officeDocument/2006/relationships/image" Target="../media/image-169-5.png"/><Relationship Id="rId6" Type="http://schemas.openxmlformats.org/officeDocument/2006/relationships/image" Target="../media/image-16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svg"/><Relationship Id="rId7" Type="http://schemas.openxmlformats.org/officeDocument/2006/relationships/image" Target="../media/image-17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0-1.png"/><Relationship Id="rId2" Type="http://schemas.openxmlformats.org/officeDocument/2006/relationships/image" Target="../media/image-170-2.png"/><Relationship Id="rId3" Type="http://schemas.openxmlformats.org/officeDocument/2006/relationships/image" Target="../media/image-170-3.png"/><Relationship Id="rId4" Type="http://schemas.openxmlformats.org/officeDocument/2006/relationships/image" Target="../media/image-170-4.png"/><Relationship Id="rId5" Type="http://schemas.openxmlformats.org/officeDocument/2006/relationships/image" Target="../media/image-170-5.png"/><Relationship Id="rId6" Type="http://schemas.openxmlformats.org/officeDocument/2006/relationships/image" Target="../media/image-17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1-1.png"/><Relationship Id="rId2" Type="http://schemas.openxmlformats.org/officeDocument/2006/relationships/image" Target="../media/image-171-2.png"/><Relationship Id="rId3" Type="http://schemas.openxmlformats.org/officeDocument/2006/relationships/image" Target="../media/image-171-3.png"/><Relationship Id="rId4" Type="http://schemas.openxmlformats.org/officeDocument/2006/relationships/image" Target="../media/image-171-4.png"/><Relationship Id="rId5" Type="http://schemas.openxmlformats.org/officeDocument/2006/relationships/image" Target="../media/image-171-5.png"/><Relationship Id="rId6" Type="http://schemas.openxmlformats.org/officeDocument/2006/relationships/image" Target="../media/image-17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2-1.png"/><Relationship Id="rId2" Type="http://schemas.openxmlformats.org/officeDocument/2006/relationships/image" Target="../media/image-172-2.png"/><Relationship Id="rId3" Type="http://schemas.openxmlformats.org/officeDocument/2006/relationships/image" Target="../media/image-172-3.png"/><Relationship Id="rId4" Type="http://schemas.openxmlformats.org/officeDocument/2006/relationships/image" Target="../media/image-172-4.png"/><Relationship Id="rId5" Type="http://schemas.openxmlformats.org/officeDocument/2006/relationships/image" Target="../media/image-172-5.png"/><Relationship Id="rId6" Type="http://schemas.openxmlformats.org/officeDocument/2006/relationships/image" Target="../media/image-17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3-1.png"/><Relationship Id="rId2" Type="http://schemas.openxmlformats.org/officeDocument/2006/relationships/image" Target="../media/image-173-2.png"/><Relationship Id="rId3" Type="http://schemas.openxmlformats.org/officeDocument/2006/relationships/image" Target="../media/image-173-3.png"/><Relationship Id="rId4" Type="http://schemas.openxmlformats.org/officeDocument/2006/relationships/image" Target="../media/image-173-4.png"/><Relationship Id="rId5" Type="http://schemas.openxmlformats.org/officeDocument/2006/relationships/image" Target="../media/image-173-5.png"/><Relationship Id="rId6" Type="http://schemas.openxmlformats.org/officeDocument/2006/relationships/image" Target="../media/image-17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4-1.png"/><Relationship Id="rId2" Type="http://schemas.openxmlformats.org/officeDocument/2006/relationships/image" Target="../media/image-174-2.png"/><Relationship Id="rId3" Type="http://schemas.openxmlformats.org/officeDocument/2006/relationships/image" Target="../media/image-174-3.png"/><Relationship Id="rId4" Type="http://schemas.openxmlformats.org/officeDocument/2006/relationships/image" Target="../media/image-174-4.png"/><Relationship Id="rId5" Type="http://schemas.openxmlformats.org/officeDocument/2006/relationships/image" Target="../media/image-174-5.png"/><Relationship Id="rId6" Type="http://schemas.openxmlformats.org/officeDocument/2006/relationships/image" Target="../media/image-17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5-1.png"/><Relationship Id="rId2" Type="http://schemas.openxmlformats.org/officeDocument/2006/relationships/image" Target="../media/image-175-2.png"/><Relationship Id="rId3" Type="http://schemas.openxmlformats.org/officeDocument/2006/relationships/image" Target="../media/image-175-3.png"/><Relationship Id="rId4" Type="http://schemas.openxmlformats.org/officeDocument/2006/relationships/image" Target="../media/image-175-4.png"/><Relationship Id="rId5" Type="http://schemas.openxmlformats.org/officeDocument/2006/relationships/image" Target="../media/image-175-5.png"/><Relationship Id="rId6" Type="http://schemas.openxmlformats.org/officeDocument/2006/relationships/image" Target="../media/image-17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6-1.png"/><Relationship Id="rId2" Type="http://schemas.openxmlformats.org/officeDocument/2006/relationships/image" Target="../media/image-176-2.png"/><Relationship Id="rId3" Type="http://schemas.openxmlformats.org/officeDocument/2006/relationships/image" Target="../media/image-176-3.png"/><Relationship Id="rId4" Type="http://schemas.openxmlformats.org/officeDocument/2006/relationships/image" Target="../media/image-176-4.png"/><Relationship Id="rId5" Type="http://schemas.openxmlformats.org/officeDocument/2006/relationships/image" Target="../media/image-176-5.png"/><Relationship Id="rId6" Type="http://schemas.openxmlformats.org/officeDocument/2006/relationships/image" Target="../media/image-17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7-1.png"/><Relationship Id="rId2" Type="http://schemas.openxmlformats.org/officeDocument/2006/relationships/image" Target="../media/image-177-2.png"/><Relationship Id="rId3" Type="http://schemas.openxmlformats.org/officeDocument/2006/relationships/image" Target="../media/image-177-3.png"/><Relationship Id="rId4" Type="http://schemas.openxmlformats.org/officeDocument/2006/relationships/image" Target="../media/image-177-4.png"/><Relationship Id="rId5" Type="http://schemas.openxmlformats.org/officeDocument/2006/relationships/image" Target="../media/image-177-5.png"/><Relationship Id="rId6" Type="http://schemas.openxmlformats.org/officeDocument/2006/relationships/image" Target="../media/image-17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8-1.png"/><Relationship Id="rId2" Type="http://schemas.openxmlformats.org/officeDocument/2006/relationships/image" Target="../media/image-178-2.png"/><Relationship Id="rId3" Type="http://schemas.openxmlformats.org/officeDocument/2006/relationships/image" Target="../media/image-178-3.png"/><Relationship Id="rId4" Type="http://schemas.openxmlformats.org/officeDocument/2006/relationships/image" Target="../media/image-178-4.png"/><Relationship Id="rId5" Type="http://schemas.openxmlformats.org/officeDocument/2006/relationships/image" Target="../media/image-178-5.png"/><Relationship Id="rId6" Type="http://schemas.openxmlformats.org/officeDocument/2006/relationships/image" Target="../media/image-17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9-1.png"/><Relationship Id="rId2" Type="http://schemas.openxmlformats.org/officeDocument/2006/relationships/image" Target="../media/image-179-2.png"/><Relationship Id="rId3" Type="http://schemas.openxmlformats.org/officeDocument/2006/relationships/image" Target="../media/image-179-3.png"/><Relationship Id="rId4" Type="http://schemas.openxmlformats.org/officeDocument/2006/relationships/image" Target="../media/image-179-4.png"/><Relationship Id="rId5" Type="http://schemas.openxmlformats.org/officeDocument/2006/relationships/image" Target="../media/image-179-5.png"/><Relationship Id="rId6" Type="http://schemas.openxmlformats.org/officeDocument/2006/relationships/image" Target="../media/image-17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svg"/><Relationship Id="rId7" Type="http://schemas.openxmlformats.org/officeDocument/2006/relationships/image" Target="../media/image-18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0-1.png"/><Relationship Id="rId2" Type="http://schemas.openxmlformats.org/officeDocument/2006/relationships/image" Target="../media/image-180-2.png"/><Relationship Id="rId3" Type="http://schemas.openxmlformats.org/officeDocument/2006/relationships/image" Target="../media/image-180-3.png"/><Relationship Id="rId4" Type="http://schemas.openxmlformats.org/officeDocument/2006/relationships/image" Target="../media/image-180-4.png"/><Relationship Id="rId5" Type="http://schemas.openxmlformats.org/officeDocument/2006/relationships/image" Target="../media/image-180-5.png"/><Relationship Id="rId6" Type="http://schemas.openxmlformats.org/officeDocument/2006/relationships/image" Target="../media/image-18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1-1.png"/><Relationship Id="rId2" Type="http://schemas.openxmlformats.org/officeDocument/2006/relationships/image" Target="../media/image-181-2.png"/><Relationship Id="rId3" Type="http://schemas.openxmlformats.org/officeDocument/2006/relationships/image" Target="../media/image-181-3.png"/><Relationship Id="rId4" Type="http://schemas.openxmlformats.org/officeDocument/2006/relationships/image" Target="../media/image-181-4.png"/><Relationship Id="rId5" Type="http://schemas.openxmlformats.org/officeDocument/2006/relationships/image" Target="../media/image-181-5.png"/><Relationship Id="rId6" Type="http://schemas.openxmlformats.org/officeDocument/2006/relationships/image" Target="../media/image-18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3-1.png"/><Relationship Id="rId2" Type="http://schemas.openxmlformats.org/officeDocument/2006/relationships/image" Target="../media/image-183-2.png"/><Relationship Id="rId3" Type="http://schemas.openxmlformats.org/officeDocument/2006/relationships/image" Target="../media/image-183-3.png"/><Relationship Id="rId4" Type="http://schemas.openxmlformats.org/officeDocument/2006/relationships/image" Target="../media/image-183-4.png"/><Relationship Id="rId5" Type="http://schemas.openxmlformats.org/officeDocument/2006/relationships/image" Target="../media/image-183-5.png"/><Relationship Id="rId6" Type="http://schemas.openxmlformats.org/officeDocument/2006/relationships/image" Target="../media/image-18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4-1.png"/><Relationship Id="rId2" Type="http://schemas.openxmlformats.org/officeDocument/2006/relationships/image" Target="../media/image-184-2.png"/><Relationship Id="rId3" Type="http://schemas.openxmlformats.org/officeDocument/2006/relationships/image" Target="../media/image-184-3.png"/><Relationship Id="rId4" Type="http://schemas.openxmlformats.org/officeDocument/2006/relationships/image" Target="../media/image-184-4.png"/><Relationship Id="rId5" Type="http://schemas.openxmlformats.org/officeDocument/2006/relationships/image" Target="../media/image-184-5.png"/><Relationship Id="rId6" Type="http://schemas.openxmlformats.org/officeDocument/2006/relationships/image" Target="../media/image-18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5-1.png"/><Relationship Id="rId2" Type="http://schemas.openxmlformats.org/officeDocument/2006/relationships/image" Target="../media/image-185-2.png"/><Relationship Id="rId3" Type="http://schemas.openxmlformats.org/officeDocument/2006/relationships/image" Target="../media/image-185-3.png"/><Relationship Id="rId4" Type="http://schemas.openxmlformats.org/officeDocument/2006/relationships/image" Target="../media/image-185-4.png"/><Relationship Id="rId5" Type="http://schemas.openxmlformats.org/officeDocument/2006/relationships/image" Target="../media/image-185-5.png"/><Relationship Id="rId6" Type="http://schemas.openxmlformats.org/officeDocument/2006/relationships/image" Target="../media/image-18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6-1.png"/><Relationship Id="rId2" Type="http://schemas.openxmlformats.org/officeDocument/2006/relationships/image" Target="../media/image-186-2.png"/><Relationship Id="rId3" Type="http://schemas.openxmlformats.org/officeDocument/2006/relationships/image" Target="../media/image-186-3.png"/><Relationship Id="rId4" Type="http://schemas.openxmlformats.org/officeDocument/2006/relationships/image" Target="../media/image-186-4.png"/><Relationship Id="rId5" Type="http://schemas.openxmlformats.org/officeDocument/2006/relationships/image" Target="../media/image-186-5.png"/><Relationship Id="rId6" Type="http://schemas.openxmlformats.org/officeDocument/2006/relationships/image" Target="../media/image-18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7-1.png"/><Relationship Id="rId2" Type="http://schemas.openxmlformats.org/officeDocument/2006/relationships/image" Target="../media/image-187-2.png"/><Relationship Id="rId3" Type="http://schemas.openxmlformats.org/officeDocument/2006/relationships/image" Target="../media/image-187-3.png"/><Relationship Id="rId4" Type="http://schemas.openxmlformats.org/officeDocument/2006/relationships/image" Target="../media/image-187-4.png"/><Relationship Id="rId5" Type="http://schemas.openxmlformats.org/officeDocument/2006/relationships/image" Target="../media/image-187-5.png"/><Relationship Id="rId6" Type="http://schemas.openxmlformats.org/officeDocument/2006/relationships/image" Target="../media/image-18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8-1.png"/><Relationship Id="rId2" Type="http://schemas.openxmlformats.org/officeDocument/2006/relationships/image" Target="../media/image-188-2.png"/><Relationship Id="rId3" Type="http://schemas.openxmlformats.org/officeDocument/2006/relationships/image" Target="../media/image-188-3.png"/><Relationship Id="rId4" Type="http://schemas.openxmlformats.org/officeDocument/2006/relationships/image" Target="../media/image-188-4.png"/><Relationship Id="rId5" Type="http://schemas.openxmlformats.org/officeDocument/2006/relationships/image" Target="../media/image-188-5.png"/><Relationship Id="rId6" Type="http://schemas.openxmlformats.org/officeDocument/2006/relationships/image" Target="../media/image-18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9-1.png"/><Relationship Id="rId2" Type="http://schemas.openxmlformats.org/officeDocument/2006/relationships/image" Target="../media/image-189-2.png"/><Relationship Id="rId3" Type="http://schemas.openxmlformats.org/officeDocument/2006/relationships/image" Target="../media/image-189-3.png"/><Relationship Id="rId4" Type="http://schemas.openxmlformats.org/officeDocument/2006/relationships/image" Target="../media/image-189-4.png"/><Relationship Id="rId5" Type="http://schemas.openxmlformats.org/officeDocument/2006/relationships/image" Target="../media/image-189-5.png"/><Relationship Id="rId6" Type="http://schemas.openxmlformats.org/officeDocument/2006/relationships/image" Target="../media/image-18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image" Target="../media/image-1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0-1.png"/><Relationship Id="rId2" Type="http://schemas.openxmlformats.org/officeDocument/2006/relationships/image" Target="../media/image-190-2.png"/><Relationship Id="rId3" Type="http://schemas.openxmlformats.org/officeDocument/2006/relationships/image" Target="../media/image-190-3.png"/><Relationship Id="rId4" Type="http://schemas.openxmlformats.org/officeDocument/2006/relationships/image" Target="../media/image-190-4.png"/><Relationship Id="rId5" Type="http://schemas.openxmlformats.org/officeDocument/2006/relationships/image" Target="../media/image-190-5.png"/><Relationship Id="rId6" Type="http://schemas.openxmlformats.org/officeDocument/2006/relationships/image" Target="../media/image-19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1-1.png"/><Relationship Id="rId2" Type="http://schemas.openxmlformats.org/officeDocument/2006/relationships/image" Target="../media/image-191-2.png"/><Relationship Id="rId3" Type="http://schemas.openxmlformats.org/officeDocument/2006/relationships/image" Target="../media/image-191-3.png"/><Relationship Id="rId4" Type="http://schemas.openxmlformats.org/officeDocument/2006/relationships/image" Target="../media/image-191-4.png"/><Relationship Id="rId5" Type="http://schemas.openxmlformats.org/officeDocument/2006/relationships/image" Target="../media/image-191-5.png"/><Relationship Id="rId6" Type="http://schemas.openxmlformats.org/officeDocument/2006/relationships/image" Target="../media/image-19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2-1.png"/><Relationship Id="rId2" Type="http://schemas.openxmlformats.org/officeDocument/2006/relationships/image" Target="../media/image-192-2.png"/><Relationship Id="rId3" Type="http://schemas.openxmlformats.org/officeDocument/2006/relationships/image" Target="../media/image-192-3.png"/><Relationship Id="rId4" Type="http://schemas.openxmlformats.org/officeDocument/2006/relationships/image" Target="../media/image-192-4.png"/><Relationship Id="rId5" Type="http://schemas.openxmlformats.org/officeDocument/2006/relationships/image" Target="../media/image-192-5.png"/><Relationship Id="rId6" Type="http://schemas.openxmlformats.org/officeDocument/2006/relationships/image" Target="../media/image-19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3-1.png"/><Relationship Id="rId2" Type="http://schemas.openxmlformats.org/officeDocument/2006/relationships/image" Target="../media/image-193-2.png"/><Relationship Id="rId3" Type="http://schemas.openxmlformats.org/officeDocument/2006/relationships/image" Target="../media/image-193-3.png"/><Relationship Id="rId4" Type="http://schemas.openxmlformats.org/officeDocument/2006/relationships/image" Target="../media/image-193-4.png"/><Relationship Id="rId5" Type="http://schemas.openxmlformats.org/officeDocument/2006/relationships/image" Target="../media/image-193-5.png"/><Relationship Id="rId6" Type="http://schemas.openxmlformats.org/officeDocument/2006/relationships/image" Target="../media/image-19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4-1.png"/><Relationship Id="rId2" Type="http://schemas.openxmlformats.org/officeDocument/2006/relationships/image" Target="../media/image-194-2.png"/><Relationship Id="rId3" Type="http://schemas.openxmlformats.org/officeDocument/2006/relationships/image" Target="../media/image-194-3.png"/><Relationship Id="rId4" Type="http://schemas.openxmlformats.org/officeDocument/2006/relationships/image" Target="../media/image-194-4.png"/><Relationship Id="rId5" Type="http://schemas.openxmlformats.org/officeDocument/2006/relationships/image" Target="../media/image-194-5.png"/><Relationship Id="rId6" Type="http://schemas.openxmlformats.org/officeDocument/2006/relationships/image" Target="../media/image-19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5-1.png"/><Relationship Id="rId2" Type="http://schemas.openxmlformats.org/officeDocument/2006/relationships/image" Target="../media/image-195-2.png"/><Relationship Id="rId3" Type="http://schemas.openxmlformats.org/officeDocument/2006/relationships/image" Target="../media/image-195-3.png"/><Relationship Id="rId4" Type="http://schemas.openxmlformats.org/officeDocument/2006/relationships/image" Target="../media/image-195-4.png"/><Relationship Id="rId5" Type="http://schemas.openxmlformats.org/officeDocument/2006/relationships/image" Target="../media/image-195-5.png"/><Relationship Id="rId6" Type="http://schemas.openxmlformats.org/officeDocument/2006/relationships/image" Target="../media/image-19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6-1.png"/><Relationship Id="rId2" Type="http://schemas.openxmlformats.org/officeDocument/2006/relationships/image" Target="../media/image-196-2.png"/><Relationship Id="rId3" Type="http://schemas.openxmlformats.org/officeDocument/2006/relationships/image" Target="../media/image-196-3.png"/><Relationship Id="rId4" Type="http://schemas.openxmlformats.org/officeDocument/2006/relationships/image" Target="../media/image-196-4.png"/><Relationship Id="rId5" Type="http://schemas.openxmlformats.org/officeDocument/2006/relationships/image" Target="../media/image-196-5.png"/><Relationship Id="rId6" Type="http://schemas.openxmlformats.org/officeDocument/2006/relationships/image" Target="../media/image-19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7-1.png"/><Relationship Id="rId2" Type="http://schemas.openxmlformats.org/officeDocument/2006/relationships/image" Target="../media/image-197-2.png"/><Relationship Id="rId3" Type="http://schemas.openxmlformats.org/officeDocument/2006/relationships/image" Target="../media/image-197-3.png"/><Relationship Id="rId4" Type="http://schemas.openxmlformats.org/officeDocument/2006/relationships/image" Target="../media/image-197-4.png"/><Relationship Id="rId5" Type="http://schemas.openxmlformats.org/officeDocument/2006/relationships/image" Target="../media/image-197-5.png"/><Relationship Id="rId6" Type="http://schemas.openxmlformats.org/officeDocument/2006/relationships/image" Target="../media/image-19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8-1.png"/><Relationship Id="rId2" Type="http://schemas.openxmlformats.org/officeDocument/2006/relationships/image" Target="../media/image-198-2.png"/><Relationship Id="rId3" Type="http://schemas.openxmlformats.org/officeDocument/2006/relationships/image" Target="../media/image-198-3.png"/><Relationship Id="rId4" Type="http://schemas.openxmlformats.org/officeDocument/2006/relationships/image" Target="../media/image-198-4.png"/><Relationship Id="rId5" Type="http://schemas.openxmlformats.org/officeDocument/2006/relationships/image" Target="../media/image-198-5.png"/><Relationship Id="rId6" Type="http://schemas.openxmlformats.org/officeDocument/2006/relationships/image" Target="../media/image-19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9-1.png"/><Relationship Id="rId2" Type="http://schemas.openxmlformats.org/officeDocument/2006/relationships/image" Target="../media/image-199-2.png"/><Relationship Id="rId3" Type="http://schemas.openxmlformats.org/officeDocument/2006/relationships/image" Target="../media/image-199-3.png"/><Relationship Id="rId4" Type="http://schemas.openxmlformats.org/officeDocument/2006/relationships/image" Target="../media/image-199-4.png"/><Relationship Id="rId5" Type="http://schemas.openxmlformats.org/officeDocument/2006/relationships/image" Target="../media/image-199-5.png"/><Relationship Id="rId6" Type="http://schemas.openxmlformats.org/officeDocument/2006/relationships/image" Target="../media/image-19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png"/><Relationship Id="rId6" Type="http://schemas.openxmlformats.org/officeDocument/2006/relationships/image" Target="../media/image-2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0-1.png"/><Relationship Id="rId2" Type="http://schemas.openxmlformats.org/officeDocument/2006/relationships/image" Target="../media/image-200-2.png"/><Relationship Id="rId3" Type="http://schemas.openxmlformats.org/officeDocument/2006/relationships/image" Target="../media/image-200-3.png"/><Relationship Id="rId4" Type="http://schemas.openxmlformats.org/officeDocument/2006/relationships/image" Target="../media/image-200-4.png"/><Relationship Id="rId5" Type="http://schemas.openxmlformats.org/officeDocument/2006/relationships/image" Target="../media/image-200-5.png"/><Relationship Id="rId6" Type="http://schemas.openxmlformats.org/officeDocument/2006/relationships/image" Target="../media/image-20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1-1.png"/><Relationship Id="rId2" Type="http://schemas.openxmlformats.org/officeDocument/2006/relationships/image" Target="../media/image-201-2.png"/><Relationship Id="rId3" Type="http://schemas.openxmlformats.org/officeDocument/2006/relationships/image" Target="../media/image-201-3.png"/><Relationship Id="rId4" Type="http://schemas.openxmlformats.org/officeDocument/2006/relationships/image" Target="../media/image-201-4.png"/><Relationship Id="rId5" Type="http://schemas.openxmlformats.org/officeDocument/2006/relationships/image" Target="../media/image-201-5.png"/><Relationship Id="rId6" Type="http://schemas.openxmlformats.org/officeDocument/2006/relationships/image" Target="../media/image-20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2-1.png"/><Relationship Id="rId2" Type="http://schemas.openxmlformats.org/officeDocument/2006/relationships/image" Target="../media/image-202-2.png"/><Relationship Id="rId3" Type="http://schemas.openxmlformats.org/officeDocument/2006/relationships/image" Target="../media/image-202-3.png"/><Relationship Id="rId4" Type="http://schemas.openxmlformats.org/officeDocument/2006/relationships/image" Target="../media/image-202-4.png"/><Relationship Id="rId5" Type="http://schemas.openxmlformats.org/officeDocument/2006/relationships/image" Target="../media/image-202-5.png"/><Relationship Id="rId6" Type="http://schemas.openxmlformats.org/officeDocument/2006/relationships/image" Target="../media/image-20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3-1.png"/><Relationship Id="rId2" Type="http://schemas.openxmlformats.org/officeDocument/2006/relationships/image" Target="../media/image-203-2.png"/><Relationship Id="rId3" Type="http://schemas.openxmlformats.org/officeDocument/2006/relationships/image" Target="../media/image-203-3.png"/><Relationship Id="rId4" Type="http://schemas.openxmlformats.org/officeDocument/2006/relationships/image" Target="../media/image-203-4.png"/><Relationship Id="rId5" Type="http://schemas.openxmlformats.org/officeDocument/2006/relationships/image" Target="../media/image-203-5.png"/><Relationship Id="rId6" Type="http://schemas.openxmlformats.org/officeDocument/2006/relationships/image" Target="../media/image-20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4-1.png"/><Relationship Id="rId2" Type="http://schemas.openxmlformats.org/officeDocument/2006/relationships/image" Target="../media/image-204-2.png"/><Relationship Id="rId3" Type="http://schemas.openxmlformats.org/officeDocument/2006/relationships/image" Target="../media/image-204-3.png"/><Relationship Id="rId4" Type="http://schemas.openxmlformats.org/officeDocument/2006/relationships/image" Target="../media/image-204-4.png"/><Relationship Id="rId5" Type="http://schemas.openxmlformats.org/officeDocument/2006/relationships/image" Target="../media/image-204-5.png"/><Relationship Id="rId6" Type="http://schemas.openxmlformats.org/officeDocument/2006/relationships/image" Target="../media/image-20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5-1.png"/><Relationship Id="rId2" Type="http://schemas.openxmlformats.org/officeDocument/2006/relationships/image" Target="../media/image-205-2.png"/><Relationship Id="rId3" Type="http://schemas.openxmlformats.org/officeDocument/2006/relationships/image" Target="../media/image-205-3.png"/><Relationship Id="rId4" Type="http://schemas.openxmlformats.org/officeDocument/2006/relationships/image" Target="../media/image-205-4.png"/><Relationship Id="rId5" Type="http://schemas.openxmlformats.org/officeDocument/2006/relationships/image" Target="../media/image-205-5.png"/><Relationship Id="rId6" Type="http://schemas.openxmlformats.org/officeDocument/2006/relationships/image" Target="../media/image-20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6-1.png"/><Relationship Id="rId2" Type="http://schemas.openxmlformats.org/officeDocument/2006/relationships/image" Target="../media/image-206-2.png"/><Relationship Id="rId3" Type="http://schemas.openxmlformats.org/officeDocument/2006/relationships/image" Target="../media/image-206-3.png"/><Relationship Id="rId4" Type="http://schemas.openxmlformats.org/officeDocument/2006/relationships/image" Target="../media/image-206-4.png"/><Relationship Id="rId5" Type="http://schemas.openxmlformats.org/officeDocument/2006/relationships/image" Target="../media/image-206-5.png"/><Relationship Id="rId6" Type="http://schemas.openxmlformats.org/officeDocument/2006/relationships/image" Target="../media/image-20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7-1.png"/><Relationship Id="rId2" Type="http://schemas.openxmlformats.org/officeDocument/2006/relationships/image" Target="../media/image-207-2.png"/><Relationship Id="rId3" Type="http://schemas.openxmlformats.org/officeDocument/2006/relationships/image" Target="../media/image-207-3.png"/><Relationship Id="rId4" Type="http://schemas.openxmlformats.org/officeDocument/2006/relationships/image" Target="../media/image-207-4.png"/><Relationship Id="rId5" Type="http://schemas.openxmlformats.org/officeDocument/2006/relationships/image" Target="../media/image-207-5.png"/><Relationship Id="rId6" Type="http://schemas.openxmlformats.org/officeDocument/2006/relationships/image" Target="../media/image-20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8-1.png"/><Relationship Id="rId2" Type="http://schemas.openxmlformats.org/officeDocument/2006/relationships/image" Target="../media/image-208-2.png"/><Relationship Id="rId3" Type="http://schemas.openxmlformats.org/officeDocument/2006/relationships/image" Target="../media/image-208-3.png"/><Relationship Id="rId4" Type="http://schemas.openxmlformats.org/officeDocument/2006/relationships/image" Target="../media/image-208-4.png"/><Relationship Id="rId5" Type="http://schemas.openxmlformats.org/officeDocument/2006/relationships/image" Target="../media/image-208-5.png"/><Relationship Id="rId6" Type="http://schemas.openxmlformats.org/officeDocument/2006/relationships/image" Target="../media/image-20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9-1.png"/><Relationship Id="rId2" Type="http://schemas.openxmlformats.org/officeDocument/2006/relationships/image" Target="../media/image-209-2.png"/><Relationship Id="rId3" Type="http://schemas.openxmlformats.org/officeDocument/2006/relationships/image" Target="../media/image-209-3.png"/><Relationship Id="rId4" Type="http://schemas.openxmlformats.org/officeDocument/2006/relationships/image" Target="../media/image-209-4.png"/><Relationship Id="rId5" Type="http://schemas.openxmlformats.org/officeDocument/2006/relationships/image" Target="../media/image-209-5.png"/><Relationship Id="rId6" Type="http://schemas.openxmlformats.org/officeDocument/2006/relationships/image" Target="../media/image-20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image" Target="../media/image-21-5.png"/><Relationship Id="rId6" Type="http://schemas.openxmlformats.org/officeDocument/2006/relationships/image" Target="../media/image-21-6.svg"/><Relationship Id="rId7" Type="http://schemas.openxmlformats.org/officeDocument/2006/relationships/image" Target="../media/image-21-7.png"/><Relationship Id="rId8" Type="http://schemas.openxmlformats.org/officeDocument/2006/relationships/image" Target="../media/image-21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0-1.png"/><Relationship Id="rId2" Type="http://schemas.openxmlformats.org/officeDocument/2006/relationships/image" Target="../media/image-210-2.png"/><Relationship Id="rId3" Type="http://schemas.openxmlformats.org/officeDocument/2006/relationships/image" Target="../media/image-210-3.png"/><Relationship Id="rId4" Type="http://schemas.openxmlformats.org/officeDocument/2006/relationships/image" Target="../media/image-210-4.png"/><Relationship Id="rId5" Type="http://schemas.openxmlformats.org/officeDocument/2006/relationships/image" Target="../media/image-210-5.png"/><Relationship Id="rId6" Type="http://schemas.openxmlformats.org/officeDocument/2006/relationships/image" Target="../media/image-21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1-1.png"/><Relationship Id="rId2" Type="http://schemas.openxmlformats.org/officeDocument/2006/relationships/image" Target="../media/image-211-2.png"/><Relationship Id="rId3" Type="http://schemas.openxmlformats.org/officeDocument/2006/relationships/image" Target="../media/image-211-3.png"/><Relationship Id="rId4" Type="http://schemas.openxmlformats.org/officeDocument/2006/relationships/image" Target="../media/image-211-4.png"/><Relationship Id="rId5" Type="http://schemas.openxmlformats.org/officeDocument/2006/relationships/image" Target="../media/image-211-5.png"/><Relationship Id="rId6" Type="http://schemas.openxmlformats.org/officeDocument/2006/relationships/image" Target="../media/image-21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2-1.png"/><Relationship Id="rId2" Type="http://schemas.openxmlformats.org/officeDocument/2006/relationships/image" Target="../media/image-212-2.png"/><Relationship Id="rId3" Type="http://schemas.openxmlformats.org/officeDocument/2006/relationships/image" Target="../media/image-212-3.png"/><Relationship Id="rId4" Type="http://schemas.openxmlformats.org/officeDocument/2006/relationships/image" Target="../media/image-212-4.png"/><Relationship Id="rId5" Type="http://schemas.openxmlformats.org/officeDocument/2006/relationships/image" Target="../media/image-212-5.png"/><Relationship Id="rId6" Type="http://schemas.openxmlformats.org/officeDocument/2006/relationships/image" Target="../media/image-21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3-1.png"/><Relationship Id="rId2" Type="http://schemas.openxmlformats.org/officeDocument/2006/relationships/image" Target="../media/image-213-2.png"/><Relationship Id="rId3" Type="http://schemas.openxmlformats.org/officeDocument/2006/relationships/image" Target="../media/image-213-3.png"/><Relationship Id="rId4" Type="http://schemas.openxmlformats.org/officeDocument/2006/relationships/image" Target="../media/image-213-4.png"/><Relationship Id="rId5" Type="http://schemas.openxmlformats.org/officeDocument/2006/relationships/image" Target="../media/image-213-5.png"/><Relationship Id="rId6" Type="http://schemas.openxmlformats.org/officeDocument/2006/relationships/image" Target="../media/image-21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png"/><Relationship Id="rId6" Type="http://schemas.openxmlformats.org/officeDocument/2006/relationships/image" Target="../media/image-22-6.svg"/><Relationship Id="rId7" Type="http://schemas.openxmlformats.org/officeDocument/2006/relationships/image" Target="../media/image-22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image" Target="../media/image-23-5.png"/><Relationship Id="rId6" Type="http://schemas.openxmlformats.org/officeDocument/2006/relationships/image" Target="../media/image-2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png"/><Relationship Id="rId6" Type="http://schemas.openxmlformats.org/officeDocument/2006/relationships/image" Target="../media/image-2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image" Target="../media/image-25-5.png"/><Relationship Id="rId6" Type="http://schemas.openxmlformats.org/officeDocument/2006/relationships/image" Target="../media/image-2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image" Target="../media/image-26-4.png"/><Relationship Id="rId5" Type="http://schemas.openxmlformats.org/officeDocument/2006/relationships/image" Target="../media/image-26-5.png"/><Relationship Id="rId6" Type="http://schemas.openxmlformats.org/officeDocument/2006/relationships/image" Target="../media/image-2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image" Target="../media/image-27-4.png"/><Relationship Id="rId5" Type="http://schemas.openxmlformats.org/officeDocument/2006/relationships/image" Target="../media/image-27-5.png"/><Relationship Id="rId6" Type="http://schemas.openxmlformats.org/officeDocument/2006/relationships/image" Target="../media/image-2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image" Target="../media/image-28-3.png"/><Relationship Id="rId4" Type="http://schemas.openxmlformats.org/officeDocument/2006/relationships/image" Target="../media/image-28-4.png"/><Relationship Id="rId5" Type="http://schemas.openxmlformats.org/officeDocument/2006/relationships/image" Target="../media/image-28-5.png"/><Relationship Id="rId6" Type="http://schemas.openxmlformats.org/officeDocument/2006/relationships/image" Target="../media/image-2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image" Target="../media/image-29-3.png"/><Relationship Id="rId4" Type="http://schemas.openxmlformats.org/officeDocument/2006/relationships/image" Target="../media/image-29-4.png"/><Relationship Id="rId5" Type="http://schemas.openxmlformats.org/officeDocument/2006/relationships/image" Target="../media/image-29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3" Type="http://schemas.openxmlformats.org/officeDocument/2006/relationships/image" Target="../media/image-30-3.png"/><Relationship Id="rId4" Type="http://schemas.openxmlformats.org/officeDocument/2006/relationships/image" Target="../media/image-30-4.png"/><Relationship Id="rId5" Type="http://schemas.openxmlformats.org/officeDocument/2006/relationships/image" Target="../media/image-30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image" Target="../media/image-31-2.png"/><Relationship Id="rId3" Type="http://schemas.openxmlformats.org/officeDocument/2006/relationships/image" Target="../media/image-31-3.png"/><Relationship Id="rId4" Type="http://schemas.openxmlformats.org/officeDocument/2006/relationships/image" Target="../media/image-31-4.png"/><Relationship Id="rId5" Type="http://schemas.openxmlformats.org/officeDocument/2006/relationships/image" Target="../media/image-31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image" Target="../media/image-32-2.png"/><Relationship Id="rId3" Type="http://schemas.openxmlformats.org/officeDocument/2006/relationships/image" Target="../media/image-32-3.png"/><Relationship Id="rId4" Type="http://schemas.openxmlformats.org/officeDocument/2006/relationships/image" Target="../media/image-32-4.png"/><Relationship Id="rId5" Type="http://schemas.openxmlformats.org/officeDocument/2006/relationships/image" Target="../media/image-32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image" Target="../media/image-33-2.png"/><Relationship Id="rId3" Type="http://schemas.openxmlformats.org/officeDocument/2006/relationships/image" Target="../media/image-33-3.png"/><Relationship Id="rId4" Type="http://schemas.openxmlformats.org/officeDocument/2006/relationships/image" Target="../media/image-33-4.png"/><Relationship Id="rId5" Type="http://schemas.openxmlformats.org/officeDocument/2006/relationships/image" Target="../media/image-33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image" Target="../media/image-34-2.png"/><Relationship Id="rId3" Type="http://schemas.openxmlformats.org/officeDocument/2006/relationships/image" Target="../media/image-34-3.png"/><Relationship Id="rId4" Type="http://schemas.openxmlformats.org/officeDocument/2006/relationships/image" Target="../media/image-34-4.png"/><Relationship Id="rId5" Type="http://schemas.openxmlformats.org/officeDocument/2006/relationships/image" Target="../media/image-34-5.png"/><Relationship Id="rId6" Type="http://schemas.openxmlformats.org/officeDocument/2006/relationships/image" Target="../media/image-3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image" Target="../media/image-35-2.png"/><Relationship Id="rId3" Type="http://schemas.openxmlformats.org/officeDocument/2006/relationships/image" Target="../media/image-35-3.png"/><Relationship Id="rId4" Type="http://schemas.openxmlformats.org/officeDocument/2006/relationships/image" Target="../media/image-35-4.png"/><Relationship Id="rId5" Type="http://schemas.openxmlformats.org/officeDocument/2006/relationships/image" Target="../media/image-35-5.png"/><Relationship Id="rId6" Type="http://schemas.openxmlformats.org/officeDocument/2006/relationships/image" Target="../media/image-3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image" Target="../media/image-36-2.png"/><Relationship Id="rId3" Type="http://schemas.openxmlformats.org/officeDocument/2006/relationships/image" Target="../media/image-36-3.png"/><Relationship Id="rId4" Type="http://schemas.openxmlformats.org/officeDocument/2006/relationships/image" Target="../media/image-36-4.png"/><Relationship Id="rId5" Type="http://schemas.openxmlformats.org/officeDocument/2006/relationships/image" Target="../media/image-36-5.png"/><Relationship Id="rId6" Type="http://schemas.openxmlformats.org/officeDocument/2006/relationships/image" Target="../media/image-3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image" Target="../media/image-37-2.png"/><Relationship Id="rId3" Type="http://schemas.openxmlformats.org/officeDocument/2006/relationships/image" Target="../media/image-37-3.png"/><Relationship Id="rId4" Type="http://schemas.openxmlformats.org/officeDocument/2006/relationships/image" Target="../media/image-37-4.png"/><Relationship Id="rId5" Type="http://schemas.openxmlformats.org/officeDocument/2006/relationships/image" Target="../media/image-37-5.png"/><Relationship Id="rId6" Type="http://schemas.openxmlformats.org/officeDocument/2006/relationships/image" Target="../media/image-3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image" Target="../media/image-38-2.png"/><Relationship Id="rId3" Type="http://schemas.openxmlformats.org/officeDocument/2006/relationships/image" Target="../media/image-38-3.png"/><Relationship Id="rId4" Type="http://schemas.openxmlformats.org/officeDocument/2006/relationships/image" Target="../media/image-38-4.png"/><Relationship Id="rId5" Type="http://schemas.openxmlformats.org/officeDocument/2006/relationships/image" Target="../media/image-38-5.png"/><Relationship Id="rId6" Type="http://schemas.openxmlformats.org/officeDocument/2006/relationships/image" Target="../media/image-3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image" Target="../media/image-39-2.png"/><Relationship Id="rId3" Type="http://schemas.openxmlformats.org/officeDocument/2006/relationships/image" Target="../media/image-39-3.png"/><Relationship Id="rId4" Type="http://schemas.openxmlformats.org/officeDocument/2006/relationships/image" Target="../media/image-39-4.png"/><Relationship Id="rId5" Type="http://schemas.openxmlformats.org/officeDocument/2006/relationships/image" Target="../media/image-39-5.png"/><Relationship Id="rId6" Type="http://schemas.openxmlformats.org/officeDocument/2006/relationships/image" Target="../media/image-3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image" Target="../media/image-40-2.png"/><Relationship Id="rId3" Type="http://schemas.openxmlformats.org/officeDocument/2006/relationships/image" Target="../media/image-40-3.png"/><Relationship Id="rId4" Type="http://schemas.openxmlformats.org/officeDocument/2006/relationships/image" Target="../media/image-40-4.png"/><Relationship Id="rId5" Type="http://schemas.openxmlformats.org/officeDocument/2006/relationships/image" Target="../media/image-40-5.png"/><Relationship Id="rId6" Type="http://schemas.openxmlformats.org/officeDocument/2006/relationships/image" Target="../media/image-4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image" Target="../media/image-41-2.png"/><Relationship Id="rId3" Type="http://schemas.openxmlformats.org/officeDocument/2006/relationships/image" Target="../media/image-41-3.png"/><Relationship Id="rId4" Type="http://schemas.openxmlformats.org/officeDocument/2006/relationships/image" Target="../media/image-41-4.png"/><Relationship Id="rId5" Type="http://schemas.openxmlformats.org/officeDocument/2006/relationships/image" Target="../media/image-41-5.png"/><Relationship Id="rId6" Type="http://schemas.openxmlformats.org/officeDocument/2006/relationships/image" Target="../media/image-4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image" Target="../media/image-42-2.png"/><Relationship Id="rId3" Type="http://schemas.openxmlformats.org/officeDocument/2006/relationships/image" Target="../media/image-42-3.png"/><Relationship Id="rId4" Type="http://schemas.openxmlformats.org/officeDocument/2006/relationships/image" Target="../media/image-42-4.png"/><Relationship Id="rId5" Type="http://schemas.openxmlformats.org/officeDocument/2006/relationships/image" Target="../media/image-42-5.png"/><Relationship Id="rId6" Type="http://schemas.openxmlformats.org/officeDocument/2006/relationships/image" Target="../media/image-4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image" Target="../media/image-43-2.png"/><Relationship Id="rId3" Type="http://schemas.openxmlformats.org/officeDocument/2006/relationships/image" Target="../media/image-43-3.png"/><Relationship Id="rId4" Type="http://schemas.openxmlformats.org/officeDocument/2006/relationships/image" Target="../media/image-43-4.png"/><Relationship Id="rId5" Type="http://schemas.openxmlformats.org/officeDocument/2006/relationships/image" Target="../media/image-43-5.png"/><Relationship Id="rId6" Type="http://schemas.openxmlformats.org/officeDocument/2006/relationships/image" Target="../media/image-4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image" Target="../media/image-44-2.png"/><Relationship Id="rId3" Type="http://schemas.openxmlformats.org/officeDocument/2006/relationships/image" Target="../media/image-44-3.png"/><Relationship Id="rId4" Type="http://schemas.openxmlformats.org/officeDocument/2006/relationships/image" Target="../media/image-44-4.png"/><Relationship Id="rId5" Type="http://schemas.openxmlformats.org/officeDocument/2006/relationships/image" Target="../media/image-44-5.png"/><Relationship Id="rId6" Type="http://schemas.openxmlformats.org/officeDocument/2006/relationships/image" Target="../media/image-4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image" Target="../media/image-45-2.png"/><Relationship Id="rId3" Type="http://schemas.openxmlformats.org/officeDocument/2006/relationships/image" Target="../media/image-45-3.png"/><Relationship Id="rId4" Type="http://schemas.openxmlformats.org/officeDocument/2006/relationships/image" Target="../media/image-45-4.png"/><Relationship Id="rId5" Type="http://schemas.openxmlformats.org/officeDocument/2006/relationships/image" Target="../media/image-45-5.png"/><Relationship Id="rId6" Type="http://schemas.openxmlformats.org/officeDocument/2006/relationships/image" Target="../media/image-4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png"/><Relationship Id="rId2" Type="http://schemas.openxmlformats.org/officeDocument/2006/relationships/image" Target="../media/image-46-2.png"/><Relationship Id="rId3" Type="http://schemas.openxmlformats.org/officeDocument/2006/relationships/image" Target="../media/image-46-3.png"/><Relationship Id="rId4" Type="http://schemas.openxmlformats.org/officeDocument/2006/relationships/image" Target="../media/image-46-4.png"/><Relationship Id="rId5" Type="http://schemas.openxmlformats.org/officeDocument/2006/relationships/image" Target="../media/image-46-5.png"/><Relationship Id="rId6" Type="http://schemas.openxmlformats.org/officeDocument/2006/relationships/image" Target="../media/image-4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image" Target="../media/image-47-2.png"/><Relationship Id="rId3" Type="http://schemas.openxmlformats.org/officeDocument/2006/relationships/image" Target="../media/image-47-3.png"/><Relationship Id="rId4" Type="http://schemas.openxmlformats.org/officeDocument/2006/relationships/image" Target="../media/image-47-4.png"/><Relationship Id="rId5" Type="http://schemas.openxmlformats.org/officeDocument/2006/relationships/image" Target="../media/image-47-5.png"/><Relationship Id="rId6" Type="http://schemas.openxmlformats.org/officeDocument/2006/relationships/image" Target="../media/image-47-6.svg"/><Relationship Id="rId7" Type="http://schemas.openxmlformats.org/officeDocument/2006/relationships/image" Target="../media/image-47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png"/><Relationship Id="rId2" Type="http://schemas.openxmlformats.org/officeDocument/2006/relationships/image" Target="../media/image-48-2.png"/><Relationship Id="rId3" Type="http://schemas.openxmlformats.org/officeDocument/2006/relationships/image" Target="../media/image-48-3.png"/><Relationship Id="rId4" Type="http://schemas.openxmlformats.org/officeDocument/2006/relationships/image" Target="../media/image-48-4.png"/><Relationship Id="rId5" Type="http://schemas.openxmlformats.org/officeDocument/2006/relationships/image" Target="../media/image-48-5.png"/><Relationship Id="rId6" Type="http://schemas.openxmlformats.org/officeDocument/2006/relationships/image" Target="../media/image-4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png"/><Relationship Id="rId2" Type="http://schemas.openxmlformats.org/officeDocument/2006/relationships/image" Target="../media/image-49-2.png"/><Relationship Id="rId3" Type="http://schemas.openxmlformats.org/officeDocument/2006/relationships/image" Target="../media/image-49-3.png"/><Relationship Id="rId4" Type="http://schemas.openxmlformats.org/officeDocument/2006/relationships/image" Target="../media/image-49-4.png"/><Relationship Id="rId5" Type="http://schemas.openxmlformats.org/officeDocument/2006/relationships/image" Target="../media/image-49-5.png"/><Relationship Id="rId6" Type="http://schemas.openxmlformats.org/officeDocument/2006/relationships/image" Target="../media/image-4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png"/><Relationship Id="rId2" Type="http://schemas.openxmlformats.org/officeDocument/2006/relationships/image" Target="../media/image-50-2.png"/><Relationship Id="rId3" Type="http://schemas.openxmlformats.org/officeDocument/2006/relationships/image" Target="../media/image-50-3.png"/><Relationship Id="rId4" Type="http://schemas.openxmlformats.org/officeDocument/2006/relationships/image" Target="../media/image-50-4.png"/><Relationship Id="rId5" Type="http://schemas.openxmlformats.org/officeDocument/2006/relationships/image" Target="../media/image-50-5.png"/><Relationship Id="rId6" Type="http://schemas.openxmlformats.org/officeDocument/2006/relationships/image" Target="../media/image-5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1-1.png"/><Relationship Id="rId2" Type="http://schemas.openxmlformats.org/officeDocument/2006/relationships/image" Target="../media/image-51-2.png"/><Relationship Id="rId3" Type="http://schemas.openxmlformats.org/officeDocument/2006/relationships/image" Target="../media/image-51-3.png"/><Relationship Id="rId4" Type="http://schemas.openxmlformats.org/officeDocument/2006/relationships/image" Target="../media/image-51-4.png"/><Relationship Id="rId5" Type="http://schemas.openxmlformats.org/officeDocument/2006/relationships/image" Target="../media/image-51-5.png"/><Relationship Id="rId6" Type="http://schemas.openxmlformats.org/officeDocument/2006/relationships/image" Target="../media/image-5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2-1.png"/><Relationship Id="rId2" Type="http://schemas.openxmlformats.org/officeDocument/2006/relationships/image" Target="../media/image-52-2.png"/><Relationship Id="rId3" Type="http://schemas.openxmlformats.org/officeDocument/2006/relationships/image" Target="../media/image-52-3.png"/><Relationship Id="rId4" Type="http://schemas.openxmlformats.org/officeDocument/2006/relationships/image" Target="../media/image-52-4.png"/><Relationship Id="rId5" Type="http://schemas.openxmlformats.org/officeDocument/2006/relationships/image" Target="../media/image-52-5.png"/><Relationship Id="rId6" Type="http://schemas.openxmlformats.org/officeDocument/2006/relationships/image" Target="../media/image-5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3-1.png"/><Relationship Id="rId2" Type="http://schemas.openxmlformats.org/officeDocument/2006/relationships/image" Target="../media/image-53-2.png"/><Relationship Id="rId3" Type="http://schemas.openxmlformats.org/officeDocument/2006/relationships/image" Target="../media/image-53-3.png"/><Relationship Id="rId4" Type="http://schemas.openxmlformats.org/officeDocument/2006/relationships/image" Target="../media/image-53-4.png"/><Relationship Id="rId5" Type="http://schemas.openxmlformats.org/officeDocument/2006/relationships/image" Target="../media/image-53-5.png"/><Relationship Id="rId6" Type="http://schemas.openxmlformats.org/officeDocument/2006/relationships/image" Target="../media/image-5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4-1.png"/><Relationship Id="rId2" Type="http://schemas.openxmlformats.org/officeDocument/2006/relationships/image" Target="../media/image-54-2.png"/><Relationship Id="rId3" Type="http://schemas.openxmlformats.org/officeDocument/2006/relationships/image" Target="../media/image-54-3.png"/><Relationship Id="rId4" Type="http://schemas.openxmlformats.org/officeDocument/2006/relationships/image" Target="../media/image-54-4.png"/><Relationship Id="rId5" Type="http://schemas.openxmlformats.org/officeDocument/2006/relationships/image" Target="../media/image-54-5.png"/><Relationship Id="rId6" Type="http://schemas.openxmlformats.org/officeDocument/2006/relationships/image" Target="../media/image-54-6.svg"/><Relationship Id="rId7" Type="http://schemas.openxmlformats.org/officeDocument/2006/relationships/image" Target="../media/image-54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5-1.png"/><Relationship Id="rId2" Type="http://schemas.openxmlformats.org/officeDocument/2006/relationships/image" Target="../media/image-55-2.png"/><Relationship Id="rId3" Type="http://schemas.openxmlformats.org/officeDocument/2006/relationships/image" Target="../media/image-55-3.png"/><Relationship Id="rId4" Type="http://schemas.openxmlformats.org/officeDocument/2006/relationships/image" Target="../media/image-55-4.png"/><Relationship Id="rId5" Type="http://schemas.openxmlformats.org/officeDocument/2006/relationships/image" Target="../media/image-55-5.png"/><Relationship Id="rId6" Type="http://schemas.openxmlformats.org/officeDocument/2006/relationships/image" Target="../media/image-5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6-1.png"/><Relationship Id="rId2" Type="http://schemas.openxmlformats.org/officeDocument/2006/relationships/image" Target="../media/image-56-2.png"/><Relationship Id="rId3" Type="http://schemas.openxmlformats.org/officeDocument/2006/relationships/image" Target="../media/image-56-3.png"/><Relationship Id="rId4" Type="http://schemas.openxmlformats.org/officeDocument/2006/relationships/image" Target="../media/image-56-4.png"/><Relationship Id="rId5" Type="http://schemas.openxmlformats.org/officeDocument/2006/relationships/image" Target="../media/image-56-5.png"/><Relationship Id="rId6" Type="http://schemas.openxmlformats.org/officeDocument/2006/relationships/image" Target="../media/image-5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7-1.png"/><Relationship Id="rId2" Type="http://schemas.openxmlformats.org/officeDocument/2006/relationships/image" Target="../media/image-57-2.png"/><Relationship Id="rId3" Type="http://schemas.openxmlformats.org/officeDocument/2006/relationships/image" Target="../media/image-57-3.png"/><Relationship Id="rId4" Type="http://schemas.openxmlformats.org/officeDocument/2006/relationships/image" Target="../media/image-57-4.png"/><Relationship Id="rId5" Type="http://schemas.openxmlformats.org/officeDocument/2006/relationships/image" Target="../media/image-57-5.png"/><Relationship Id="rId6" Type="http://schemas.openxmlformats.org/officeDocument/2006/relationships/image" Target="../media/image-5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8-1.png"/><Relationship Id="rId2" Type="http://schemas.openxmlformats.org/officeDocument/2006/relationships/image" Target="../media/image-58-2.png"/><Relationship Id="rId3" Type="http://schemas.openxmlformats.org/officeDocument/2006/relationships/image" Target="../media/image-58-3.png"/><Relationship Id="rId4" Type="http://schemas.openxmlformats.org/officeDocument/2006/relationships/image" Target="../media/image-58-4.png"/><Relationship Id="rId5" Type="http://schemas.openxmlformats.org/officeDocument/2006/relationships/image" Target="../media/image-58-5.png"/><Relationship Id="rId6" Type="http://schemas.openxmlformats.org/officeDocument/2006/relationships/image" Target="../media/image-5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9-1.png"/><Relationship Id="rId2" Type="http://schemas.openxmlformats.org/officeDocument/2006/relationships/image" Target="../media/image-59-2.png"/><Relationship Id="rId3" Type="http://schemas.openxmlformats.org/officeDocument/2006/relationships/image" Target="../media/image-59-3.png"/><Relationship Id="rId4" Type="http://schemas.openxmlformats.org/officeDocument/2006/relationships/image" Target="../media/image-59-4.png"/><Relationship Id="rId5" Type="http://schemas.openxmlformats.org/officeDocument/2006/relationships/image" Target="../media/image-59-5.png"/><Relationship Id="rId6" Type="http://schemas.openxmlformats.org/officeDocument/2006/relationships/image" Target="../media/image-5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0-1.png"/><Relationship Id="rId2" Type="http://schemas.openxmlformats.org/officeDocument/2006/relationships/image" Target="../media/image-60-2.png"/><Relationship Id="rId3" Type="http://schemas.openxmlformats.org/officeDocument/2006/relationships/image" Target="../media/image-60-3.png"/><Relationship Id="rId4" Type="http://schemas.openxmlformats.org/officeDocument/2006/relationships/image" Target="../media/image-60-4.png"/><Relationship Id="rId5" Type="http://schemas.openxmlformats.org/officeDocument/2006/relationships/image" Target="../media/image-60-5.png"/><Relationship Id="rId6" Type="http://schemas.openxmlformats.org/officeDocument/2006/relationships/image" Target="../media/image-60-6.svg"/><Relationship Id="rId7" Type="http://schemas.openxmlformats.org/officeDocument/2006/relationships/image" Target="../media/image-60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1-1.png"/><Relationship Id="rId2" Type="http://schemas.openxmlformats.org/officeDocument/2006/relationships/image" Target="../media/image-61-2.png"/><Relationship Id="rId3" Type="http://schemas.openxmlformats.org/officeDocument/2006/relationships/image" Target="../media/image-61-3.png"/><Relationship Id="rId4" Type="http://schemas.openxmlformats.org/officeDocument/2006/relationships/image" Target="../media/image-61-4.png"/><Relationship Id="rId5" Type="http://schemas.openxmlformats.org/officeDocument/2006/relationships/image" Target="../media/image-61-5.png"/><Relationship Id="rId6" Type="http://schemas.openxmlformats.org/officeDocument/2006/relationships/image" Target="../media/image-6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2-1.png"/><Relationship Id="rId2" Type="http://schemas.openxmlformats.org/officeDocument/2006/relationships/image" Target="../media/image-62-2.png"/><Relationship Id="rId3" Type="http://schemas.openxmlformats.org/officeDocument/2006/relationships/image" Target="../media/image-62-3.png"/><Relationship Id="rId4" Type="http://schemas.openxmlformats.org/officeDocument/2006/relationships/image" Target="../media/image-62-4.png"/><Relationship Id="rId5" Type="http://schemas.openxmlformats.org/officeDocument/2006/relationships/image" Target="../media/image-62-5.png"/><Relationship Id="rId6" Type="http://schemas.openxmlformats.org/officeDocument/2006/relationships/image" Target="../media/image-6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3-1.png"/><Relationship Id="rId2" Type="http://schemas.openxmlformats.org/officeDocument/2006/relationships/image" Target="../media/image-63-2.png"/><Relationship Id="rId3" Type="http://schemas.openxmlformats.org/officeDocument/2006/relationships/image" Target="../media/image-63-3.png"/><Relationship Id="rId4" Type="http://schemas.openxmlformats.org/officeDocument/2006/relationships/image" Target="../media/image-63-4.png"/><Relationship Id="rId5" Type="http://schemas.openxmlformats.org/officeDocument/2006/relationships/image" Target="../media/image-63-5.png"/><Relationship Id="rId6" Type="http://schemas.openxmlformats.org/officeDocument/2006/relationships/image" Target="../media/image-6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4-1.png"/><Relationship Id="rId2" Type="http://schemas.openxmlformats.org/officeDocument/2006/relationships/image" Target="../media/image-64-2.png"/><Relationship Id="rId3" Type="http://schemas.openxmlformats.org/officeDocument/2006/relationships/image" Target="../media/image-64-3.png"/><Relationship Id="rId4" Type="http://schemas.openxmlformats.org/officeDocument/2006/relationships/image" Target="../media/image-64-4.png"/><Relationship Id="rId5" Type="http://schemas.openxmlformats.org/officeDocument/2006/relationships/image" Target="../media/image-64-5.png"/><Relationship Id="rId6" Type="http://schemas.openxmlformats.org/officeDocument/2006/relationships/image" Target="../media/image-6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5-1.png"/><Relationship Id="rId2" Type="http://schemas.openxmlformats.org/officeDocument/2006/relationships/image" Target="../media/image-65-2.png"/><Relationship Id="rId3" Type="http://schemas.openxmlformats.org/officeDocument/2006/relationships/image" Target="../media/image-65-3.png"/><Relationship Id="rId4" Type="http://schemas.openxmlformats.org/officeDocument/2006/relationships/image" Target="../media/image-65-4.png"/><Relationship Id="rId5" Type="http://schemas.openxmlformats.org/officeDocument/2006/relationships/image" Target="../media/image-65-5.png"/><Relationship Id="rId6" Type="http://schemas.openxmlformats.org/officeDocument/2006/relationships/image" Target="../media/image-6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6-1.png"/><Relationship Id="rId2" Type="http://schemas.openxmlformats.org/officeDocument/2006/relationships/image" Target="../media/image-66-2.png"/><Relationship Id="rId3" Type="http://schemas.openxmlformats.org/officeDocument/2006/relationships/image" Target="../media/image-66-3.png"/><Relationship Id="rId4" Type="http://schemas.openxmlformats.org/officeDocument/2006/relationships/image" Target="../media/image-66-4.png"/><Relationship Id="rId5" Type="http://schemas.openxmlformats.org/officeDocument/2006/relationships/image" Target="../media/image-66-5.png"/><Relationship Id="rId6" Type="http://schemas.openxmlformats.org/officeDocument/2006/relationships/image" Target="../media/image-6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7-1.png"/><Relationship Id="rId2" Type="http://schemas.openxmlformats.org/officeDocument/2006/relationships/image" Target="../media/image-67-2.png"/><Relationship Id="rId3" Type="http://schemas.openxmlformats.org/officeDocument/2006/relationships/image" Target="../media/image-67-3.png"/><Relationship Id="rId4" Type="http://schemas.openxmlformats.org/officeDocument/2006/relationships/image" Target="../media/image-67-4.png"/><Relationship Id="rId5" Type="http://schemas.openxmlformats.org/officeDocument/2006/relationships/image" Target="../media/image-67-5.png"/><Relationship Id="rId6" Type="http://schemas.openxmlformats.org/officeDocument/2006/relationships/image" Target="../media/image-6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8-1.png"/><Relationship Id="rId2" Type="http://schemas.openxmlformats.org/officeDocument/2006/relationships/image" Target="../media/image-68-2.png"/><Relationship Id="rId3" Type="http://schemas.openxmlformats.org/officeDocument/2006/relationships/image" Target="../media/image-68-3.png"/><Relationship Id="rId4" Type="http://schemas.openxmlformats.org/officeDocument/2006/relationships/image" Target="../media/image-68-4.png"/><Relationship Id="rId5" Type="http://schemas.openxmlformats.org/officeDocument/2006/relationships/image" Target="../media/image-68-5.png"/><Relationship Id="rId6" Type="http://schemas.openxmlformats.org/officeDocument/2006/relationships/image" Target="../media/image-6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9-1.png"/><Relationship Id="rId2" Type="http://schemas.openxmlformats.org/officeDocument/2006/relationships/image" Target="../media/image-69-2.png"/><Relationship Id="rId3" Type="http://schemas.openxmlformats.org/officeDocument/2006/relationships/image" Target="../media/image-69-3.png"/><Relationship Id="rId4" Type="http://schemas.openxmlformats.org/officeDocument/2006/relationships/image" Target="../media/image-69-4.png"/><Relationship Id="rId5" Type="http://schemas.openxmlformats.org/officeDocument/2006/relationships/image" Target="../media/image-69-5.png"/><Relationship Id="rId6" Type="http://schemas.openxmlformats.org/officeDocument/2006/relationships/image" Target="../media/image-6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0-1.png"/><Relationship Id="rId2" Type="http://schemas.openxmlformats.org/officeDocument/2006/relationships/image" Target="../media/image-70-2.png"/><Relationship Id="rId3" Type="http://schemas.openxmlformats.org/officeDocument/2006/relationships/image" Target="../media/image-70-3.png"/><Relationship Id="rId4" Type="http://schemas.openxmlformats.org/officeDocument/2006/relationships/image" Target="../media/image-70-4.png"/><Relationship Id="rId5" Type="http://schemas.openxmlformats.org/officeDocument/2006/relationships/image" Target="../media/image-70-5.png"/><Relationship Id="rId6" Type="http://schemas.openxmlformats.org/officeDocument/2006/relationships/image" Target="../media/image-7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1-1.png"/><Relationship Id="rId2" Type="http://schemas.openxmlformats.org/officeDocument/2006/relationships/image" Target="../media/image-71-2.png"/><Relationship Id="rId3" Type="http://schemas.openxmlformats.org/officeDocument/2006/relationships/image" Target="../media/image-71-3.png"/><Relationship Id="rId4" Type="http://schemas.openxmlformats.org/officeDocument/2006/relationships/image" Target="../media/image-71-4.png"/><Relationship Id="rId5" Type="http://schemas.openxmlformats.org/officeDocument/2006/relationships/image" Target="../media/image-71-5.png"/><Relationship Id="rId6" Type="http://schemas.openxmlformats.org/officeDocument/2006/relationships/image" Target="../media/image-71-6.svg"/><Relationship Id="rId7" Type="http://schemas.openxmlformats.org/officeDocument/2006/relationships/image" Target="../media/image-71-7.jp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2-1.png"/><Relationship Id="rId2" Type="http://schemas.openxmlformats.org/officeDocument/2006/relationships/image" Target="../media/image-72-2.png"/><Relationship Id="rId3" Type="http://schemas.openxmlformats.org/officeDocument/2006/relationships/image" Target="../media/image-72-3.png"/><Relationship Id="rId4" Type="http://schemas.openxmlformats.org/officeDocument/2006/relationships/image" Target="../media/image-72-4.png"/><Relationship Id="rId5" Type="http://schemas.openxmlformats.org/officeDocument/2006/relationships/image" Target="../media/image-72-5.png"/><Relationship Id="rId6" Type="http://schemas.openxmlformats.org/officeDocument/2006/relationships/image" Target="../media/image-7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3-1.png"/><Relationship Id="rId2" Type="http://schemas.openxmlformats.org/officeDocument/2006/relationships/image" Target="../media/image-73-2.png"/><Relationship Id="rId3" Type="http://schemas.openxmlformats.org/officeDocument/2006/relationships/image" Target="../media/image-73-3.png"/><Relationship Id="rId4" Type="http://schemas.openxmlformats.org/officeDocument/2006/relationships/image" Target="../media/image-73-4.png"/><Relationship Id="rId5" Type="http://schemas.openxmlformats.org/officeDocument/2006/relationships/image" Target="../media/image-73-5.png"/><Relationship Id="rId6" Type="http://schemas.openxmlformats.org/officeDocument/2006/relationships/image" Target="../media/image-7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4-1.png"/><Relationship Id="rId2" Type="http://schemas.openxmlformats.org/officeDocument/2006/relationships/image" Target="../media/image-74-2.png"/><Relationship Id="rId3" Type="http://schemas.openxmlformats.org/officeDocument/2006/relationships/image" Target="../media/image-74-3.png"/><Relationship Id="rId4" Type="http://schemas.openxmlformats.org/officeDocument/2006/relationships/image" Target="../media/image-74-4.png"/><Relationship Id="rId5" Type="http://schemas.openxmlformats.org/officeDocument/2006/relationships/image" Target="../media/image-74-5.png"/><Relationship Id="rId6" Type="http://schemas.openxmlformats.org/officeDocument/2006/relationships/image" Target="../media/image-7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5-1.png"/><Relationship Id="rId2" Type="http://schemas.openxmlformats.org/officeDocument/2006/relationships/image" Target="../media/image-75-2.png"/><Relationship Id="rId3" Type="http://schemas.openxmlformats.org/officeDocument/2006/relationships/image" Target="../media/image-75-3.png"/><Relationship Id="rId4" Type="http://schemas.openxmlformats.org/officeDocument/2006/relationships/image" Target="../media/image-75-4.png"/><Relationship Id="rId5" Type="http://schemas.openxmlformats.org/officeDocument/2006/relationships/image" Target="../media/image-75-5.png"/><Relationship Id="rId6" Type="http://schemas.openxmlformats.org/officeDocument/2006/relationships/image" Target="../media/image-7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6-1.png"/><Relationship Id="rId2" Type="http://schemas.openxmlformats.org/officeDocument/2006/relationships/image" Target="../media/image-76-2.png"/><Relationship Id="rId3" Type="http://schemas.openxmlformats.org/officeDocument/2006/relationships/image" Target="../media/image-76-3.png"/><Relationship Id="rId4" Type="http://schemas.openxmlformats.org/officeDocument/2006/relationships/image" Target="../media/image-76-4.png"/><Relationship Id="rId5" Type="http://schemas.openxmlformats.org/officeDocument/2006/relationships/image" Target="../media/image-76-5.png"/><Relationship Id="rId6" Type="http://schemas.openxmlformats.org/officeDocument/2006/relationships/image" Target="../media/image-7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7-1.png"/><Relationship Id="rId2" Type="http://schemas.openxmlformats.org/officeDocument/2006/relationships/image" Target="../media/image-77-2.png"/><Relationship Id="rId3" Type="http://schemas.openxmlformats.org/officeDocument/2006/relationships/image" Target="../media/image-77-3.png"/><Relationship Id="rId4" Type="http://schemas.openxmlformats.org/officeDocument/2006/relationships/image" Target="../media/image-77-4.png"/><Relationship Id="rId5" Type="http://schemas.openxmlformats.org/officeDocument/2006/relationships/image" Target="../media/image-77-5.png"/><Relationship Id="rId6" Type="http://schemas.openxmlformats.org/officeDocument/2006/relationships/image" Target="../media/image-7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8-1.png"/><Relationship Id="rId2" Type="http://schemas.openxmlformats.org/officeDocument/2006/relationships/image" Target="../media/image-78-2.png"/><Relationship Id="rId3" Type="http://schemas.openxmlformats.org/officeDocument/2006/relationships/image" Target="../media/image-78-3.png"/><Relationship Id="rId4" Type="http://schemas.openxmlformats.org/officeDocument/2006/relationships/image" Target="../media/image-78-4.png"/><Relationship Id="rId5" Type="http://schemas.openxmlformats.org/officeDocument/2006/relationships/image" Target="../media/image-78-5.png"/><Relationship Id="rId6" Type="http://schemas.openxmlformats.org/officeDocument/2006/relationships/image" Target="../media/image-7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9-1.png"/><Relationship Id="rId2" Type="http://schemas.openxmlformats.org/officeDocument/2006/relationships/image" Target="../media/image-79-2.png"/><Relationship Id="rId3" Type="http://schemas.openxmlformats.org/officeDocument/2006/relationships/image" Target="../media/image-79-3.png"/><Relationship Id="rId4" Type="http://schemas.openxmlformats.org/officeDocument/2006/relationships/image" Target="../media/image-79-4.png"/><Relationship Id="rId5" Type="http://schemas.openxmlformats.org/officeDocument/2006/relationships/image" Target="../media/image-79-5.png"/><Relationship Id="rId6" Type="http://schemas.openxmlformats.org/officeDocument/2006/relationships/image" Target="../media/image-7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0-1.png"/><Relationship Id="rId2" Type="http://schemas.openxmlformats.org/officeDocument/2006/relationships/image" Target="../media/image-80-2.png"/><Relationship Id="rId3" Type="http://schemas.openxmlformats.org/officeDocument/2006/relationships/image" Target="../media/image-80-3.png"/><Relationship Id="rId4" Type="http://schemas.openxmlformats.org/officeDocument/2006/relationships/image" Target="../media/image-80-4.png"/><Relationship Id="rId5" Type="http://schemas.openxmlformats.org/officeDocument/2006/relationships/image" Target="../media/image-80-5.png"/><Relationship Id="rId6" Type="http://schemas.openxmlformats.org/officeDocument/2006/relationships/image" Target="../media/image-8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1-1.png"/><Relationship Id="rId2" Type="http://schemas.openxmlformats.org/officeDocument/2006/relationships/image" Target="../media/image-81-2.png"/><Relationship Id="rId3" Type="http://schemas.openxmlformats.org/officeDocument/2006/relationships/image" Target="../media/image-81-3.png"/><Relationship Id="rId4" Type="http://schemas.openxmlformats.org/officeDocument/2006/relationships/image" Target="../media/image-81-4.png"/><Relationship Id="rId5" Type="http://schemas.openxmlformats.org/officeDocument/2006/relationships/image" Target="../media/image-81-5.png"/><Relationship Id="rId6" Type="http://schemas.openxmlformats.org/officeDocument/2006/relationships/image" Target="../media/image-8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2-1.png"/><Relationship Id="rId2" Type="http://schemas.openxmlformats.org/officeDocument/2006/relationships/image" Target="../media/image-82-2.png"/><Relationship Id="rId3" Type="http://schemas.openxmlformats.org/officeDocument/2006/relationships/image" Target="../media/image-82-3.png"/><Relationship Id="rId4" Type="http://schemas.openxmlformats.org/officeDocument/2006/relationships/image" Target="../media/image-82-4.png"/><Relationship Id="rId5" Type="http://schemas.openxmlformats.org/officeDocument/2006/relationships/image" Target="../media/image-82-5.png"/><Relationship Id="rId6" Type="http://schemas.openxmlformats.org/officeDocument/2006/relationships/image" Target="../media/image-8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3-1.png"/><Relationship Id="rId2" Type="http://schemas.openxmlformats.org/officeDocument/2006/relationships/image" Target="../media/image-83-2.png"/><Relationship Id="rId3" Type="http://schemas.openxmlformats.org/officeDocument/2006/relationships/image" Target="../media/image-83-3.png"/><Relationship Id="rId4" Type="http://schemas.openxmlformats.org/officeDocument/2006/relationships/image" Target="../media/image-83-4.png"/><Relationship Id="rId5" Type="http://schemas.openxmlformats.org/officeDocument/2006/relationships/image" Target="../media/image-83-5.png"/><Relationship Id="rId6" Type="http://schemas.openxmlformats.org/officeDocument/2006/relationships/image" Target="../media/image-8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4-1.png"/><Relationship Id="rId2" Type="http://schemas.openxmlformats.org/officeDocument/2006/relationships/image" Target="../media/image-84-2.png"/><Relationship Id="rId3" Type="http://schemas.openxmlformats.org/officeDocument/2006/relationships/image" Target="../media/image-84-3.png"/><Relationship Id="rId4" Type="http://schemas.openxmlformats.org/officeDocument/2006/relationships/image" Target="../media/image-84-4.png"/><Relationship Id="rId5" Type="http://schemas.openxmlformats.org/officeDocument/2006/relationships/image" Target="../media/image-84-5.png"/><Relationship Id="rId6" Type="http://schemas.openxmlformats.org/officeDocument/2006/relationships/image" Target="../media/image-8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5-1.png"/><Relationship Id="rId2" Type="http://schemas.openxmlformats.org/officeDocument/2006/relationships/image" Target="../media/image-85-2.png"/><Relationship Id="rId3" Type="http://schemas.openxmlformats.org/officeDocument/2006/relationships/image" Target="../media/image-85-3.png"/><Relationship Id="rId4" Type="http://schemas.openxmlformats.org/officeDocument/2006/relationships/image" Target="../media/image-85-4.png"/><Relationship Id="rId5" Type="http://schemas.openxmlformats.org/officeDocument/2006/relationships/image" Target="../media/image-85-5.png"/><Relationship Id="rId6" Type="http://schemas.openxmlformats.org/officeDocument/2006/relationships/image" Target="../media/image-8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6-1.png"/><Relationship Id="rId2" Type="http://schemas.openxmlformats.org/officeDocument/2006/relationships/image" Target="../media/image-86-2.png"/><Relationship Id="rId3" Type="http://schemas.openxmlformats.org/officeDocument/2006/relationships/image" Target="../media/image-86-3.png"/><Relationship Id="rId4" Type="http://schemas.openxmlformats.org/officeDocument/2006/relationships/image" Target="../media/image-86-4.png"/><Relationship Id="rId5" Type="http://schemas.openxmlformats.org/officeDocument/2006/relationships/image" Target="../media/image-86-5.png"/><Relationship Id="rId6" Type="http://schemas.openxmlformats.org/officeDocument/2006/relationships/image" Target="../media/image-8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7-1.png"/><Relationship Id="rId2" Type="http://schemas.openxmlformats.org/officeDocument/2006/relationships/image" Target="../media/image-87-2.png"/><Relationship Id="rId3" Type="http://schemas.openxmlformats.org/officeDocument/2006/relationships/image" Target="../media/image-87-3.png"/><Relationship Id="rId4" Type="http://schemas.openxmlformats.org/officeDocument/2006/relationships/image" Target="../media/image-87-4.png"/><Relationship Id="rId5" Type="http://schemas.openxmlformats.org/officeDocument/2006/relationships/image" Target="../media/image-87-5.png"/><Relationship Id="rId6" Type="http://schemas.openxmlformats.org/officeDocument/2006/relationships/image" Target="../media/image-8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8-1.png"/><Relationship Id="rId2" Type="http://schemas.openxmlformats.org/officeDocument/2006/relationships/image" Target="../media/image-88-2.png"/><Relationship Id="rId3" Type="http://schemas.openxmlformats.org/officeDocument/2006/relationships/image" Target="../media/image-88-3.png"/><Relationship Id="rId4" Type="http://schemas.openxmlformats.org/officeDocument/2006/relationships/image" Target="../media/image-88-4.png"/><Relationship Id="rId5" Type="http://schemas.openxmlformats.org/officeDocument/2006/relationships/image" Target="../media/image-88-5.png"/><Relationship Id="rId6" Type="http://schemas.openxmlformats.org/officeDocument/2006/relationships/image" Target="../media/image-8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9-1.png"/><Relationship Id="rId2" Type="http://schemas.openxmlformats.org/officeDocument/2006/relationships/image" Target="../media/image-89-2.png"/><Relationship Id="rId3" Type="http://schemas.openxmlformats.org/officeDocument/2006/relationships/image" Target="../media/image-89-3.png"/><Relationship Id="rId4" Type="http://schemas.openxmlformats.org/officeDocument/2006/relationships/image" Target="../media/image-89-4.png"/><Relationship Id="rId5" Type="http://schemas.openxmlformats.org/officeDocument/2006/relationships/image" Target="../media/image-89-5.png"/><Relationship Id="rId6" Type="http://schemas.openxmlformats.org/officeDocument/2006/relationships/image" Target="../media/image-8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0-1.png"/><Relationship Id="rId2" Type="http://schemas.openxmlformats.org/officeDocument/2006/relationships/image" Target="../media/image-90-2.png"/><Relationship Id="rId3" Type="http://schemas.openxmlformats.org/officeDocument/2006/relationships/image" Target="../media/image-90-3.png"/><Relationship Id="rId4" Type="http://schemas.openxmlformats.org/officeDocument/2006/relationships/image" Target="../media/image-90-4.png"/><Relationship Id="rId5" Type="http://schemas.openxmlformats.org/officeDocument/2006/relationships/image" Target="../media/image-90-5.png"/><Relationship Id="rId6" Type="http://schemas.openxmlformats.org/officeDocument/2006/relationships/image" Target="../media/image-9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1-1.png"/><Relationship Id="rId2" Type="http://schemas.openxmlformats.org/officeDocument/2006/relationships/image" Target="../media/image-91-2.png"/><Relationship Id="rId3" Type="http://schemas.openxmlformats.org/officeDocument/2006/relationships/image" Target="../media/image-91-3.png"/><Relationship Id="rId4" Type="http://schemas.openxmlformats.org/officeDocument/2006/relationships/image" Target="../media/image-91-4.png"/><Relationship Id="rId5" Type="http://schemas.openxmlformats.org/officeDocument/2006/relationships/image" Target="../media/image-91-5.png"/><Relationship Id="rId6" Type="http://schemas.openxmlformats.org/officeDocument/2006/relationships/image" Target="../media/image-9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2-1.png"/><Relationship Id="rId2" Type="http://schemas.openxmlformats.org/officeDocument/2006/relationships/image" Target="../media/image-92-2.png"/><Relationship Id="rId3" Type="http://schemas.openxmlformats.org/officeDocument/2006/relationships/image" Target="../media/image-92-3.png"/><Relationship Id="rId4" Type="http://schemas.openxmlformats.org/officeDocument/2006/relationships/image" Target="../media/image-92-4.png"/><Relationship Id="rId5" Type="http://schemas.openxmlformats.org/officeDocument/2006/relationships/image" Target="../media/image-92-5.png"/><Relationship Id="rId6" Type="http://schemas.openxmlformats.org/officeDocument/2006/relationships/image" Target="../media/image-9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3-1.png"/><Relationship Id="rId2" Type="http://schemas.openxmlformats.org/officeDocument/2006/relationships/image" Target="../media/image-93-2.png"/><Relationship Id="rId3" Type="http://schemas.openxmlformats.org/officeDocument/2006/relationships/image" Target="../media/image-93-3.png"/><Relationship Id="rId4" Type="http://schemas.openxmlformats.org/officeDocument/2006/relationships/image" Target="../media/image-93-4.png"/><Relationship Id="rId5" Type="http://schemas.openxmlformats.org/officeDocument/2006/relationships/image" Target="../media/image-93-5.png"/><Relationship Id="rId6" Type="http://schemas.openxmlformats.org/officeDocument/2006/relationships/image" Target="../media/image-9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4-1.png"/><Relationship Id="rId2" Type="http://schemas.openxmlformats.org/officeDocument/2006/relationships/image" Target="../media/image-94-2.png"/><Relationship Id="rId3" Type="http://schemas.openxmlformats.org/officeDocument/2006/relationships/image" Target="../media/image-94-3.png"/><Relationship Id="rId4" Type="http://schemas.openxmlformats.org/officeDocument/2006/relationships/image" Target="../media/image-94-4.png"/><Relationship Id="rId5" Type="http://schemas.openxmlformats.org/officeDocument/2006/relationships/image" Target="../media/image-94-5.png"/><Relationship Id="rId6" Type="http://schemas.openxmlformats.org/officeDocument/2006/relationships/image" Target="../media/image-9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5-1.png"/><Relationship Id="rId2" Type="http://schemas.openxmlformats.org/officeDocument/2006/relationships/image" Target="../media/image-95-2.png"/><Relationship Id="rId3" Type="http://schemas.openxmlformats.org/officeDocument/2006/relationships/image" Target="../media/image-95-3.png"/><Relationship Id="rId4" Type="http://schemas.openxmlformats.org/officeDocument/2006/relationships/image" Target="../media/image-95-4.png"/><Relationship Id="rId5" Type="http://schemas.openxmlformats.org/officeDocument/2006/relationships/image" Target="../media/image-95-5.png"/><Relationship Id="rId6" Type="http://schemas.openxmlformats.org/officeDocument/2006/relationships/image" Target="../media/image-9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6-1.png"/><Relationship Id="rId2" Type="http://schemas.openxmlformats.org/officeDocument/2006/relationships/image" Target="../media/image-96-2.png"/><Relationship Id="rId3" Type="http://schemas.openxmlformats.org/officeDocument/2006/relationships/image" Target="../media/image-96-3.png"/><Relationship Id="rId4" Type="http://schemas.openxmlformats.org/officeDocument/2006/relationships/image" Target="../media/image-96-4.png"/><Relationship Id="rId5" Type="http://schemas.openxmlformats.org/officeDocument/2006/relationships/image" Target="../media/image-96-5.png"/><Relationship Id="rId6" Type="http://schemas.openxmlformats.org/officeDocument/2006/relationships/image" Target="../media/image-9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7-1.png"/><Relationship Id="rId2" Type="http://schemas.openxmlformats.org/officeDocument/2006/relationships/image" Target="../media/image-97-2.png"/><Relationship Id="rId3" Type="http://schemas.openxmlformats.org/officeDocument/2006/relationships/image" Target="../media/image-97-3.png"/><Relationship Id="rId4" Type="http://schemas.openxmlformats.org/officeDocument/2006/relationships/image" Target="../media/image-97-4.png"/><Relationship Id="rId5" Type="http://schemas.openxmlformats.org/officeDocument/2006/relationships/image" Target="../media/image-97-5.png"/><Relationship Id="rId6" Type="http://schemas.openxmlformats.org/officeDocument/2006/relationships/image" Target="../media/image-9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8-1.png"/><Relationship Id="rId2" Type="http://schemas.openxmlformats.org/officeDocument/2006/relationships/image" Target="../media/image-98-2.png"/><Relationship Id="rId3" Type="http://schemas.openxmlformats.org/officeDocument/2006/relationships/image" Target="../media/image-98-3.png"/><Relationship Id="rId4" Type="http://schemas.openxmlformats.org/officeDocument/2006/relationships/image" Target="../media/image-98-4.png"/><Relationship Id="rId5" Type="http://schemas.openxmlformats.org/officeDocument/2006/relationships/image" Target="../media/image-98-5.png"/><Relationship Id="rId6" Type="http://schemas.openxmlformats.org/officeDocument/2006/relationships/image" Target="../media/image-9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9-1.png"/><Relationship Id="rId2" Type="http://schemas.openxmlformats.org/officeDocument/2006/relationships/image" Target="../media/image-99-2.png"/><Relationship Id="rId3" Type="http://schemas.openxmlformats.org/officeDocument/2006/relationships/image" Target="../media/image-99-3.png"/><Relationship Id="rId4" Type="http://schemas.openxmlformats.org/officeDocument/2006/relationships/image" Target="../media/image-99-4.png"/><Relationship Id="rId5" Type="http://schemas.openxmlformats.org/officeDocument/2006/relationships/image" Target="../media/image-99-5.png"/><Relationship Id="rId6" Type="http://schemas.openxmlformats.org/officeDocument/2006/relationships/image" Target="../media/image-9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4362397" cy="11044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飞滴出行网约车项目</a:t>
            </a:r>
            <a:pPr>
              <a:lnSpc>
                <a:spcPct val="90000"/>
              </a:lnSpc>
            </a:pPr>
            <a:r>
              <a:rPr lang="en-US" sz="2700" b="1" dirty="0">
                <a:solidFill>
                  <a:srgbClr val="4E81B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2022版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3031324" y="1368485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单一职责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2992599" y="2581469"/>
            <a:ext cx="3926633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订单服务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地图服务</a:t>
            </a:r>
            <a:endParaRPr lang="en-US" sz="15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3157676" y="1249854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高内聚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3118951" y="2192694"/>
            <a:ext cx="412102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订单管理服务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订单金额统计服务</a:t>
            </a:r>
            <a:endParaRPr lang="en-US" sz="150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低耦合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3303620" y="2736980"/>
            <a:ext cx="252704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适合最重要</a:t>
            </a:r>
            <a:endParaRPr lang="en-US" sz="1500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AKF原则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0/1/3f04abc8e481476ca19899140367721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1322" y="706374"/>
            <a:ext cx="5532120" cy="3730752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280890" y="948612"/>
            <a:ext cx="132183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整体拆分图</a:t>
            </a:r>
            <a:endParaRPr lang="en-US" sz="1500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185060" y="717286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X：拆分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pic>
        <p:nvPicPr>
          <p:cNvPr id="10" name="Object 9" descr="https://fynotefile.oss-cn-zhangjiakou.aliyuncs.com/fynote/fyfile/30/1/43ed97067fb84399bf844b7eb43c416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7652" y="409194"/>
            <a:ext cx="5568696" cy="4325112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85060" y="717286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Y：拆分</a:t>
            </a:r>
            <a:endParaRPr lang="en-US" sz="1500" dirty="0"/>
          </a:p>
        </p:txBody>
      </p:sp>
      <p:pic>
        <p:nvPicPr>
          <p:cNvPr id="10" name="Object 9" descr="https://fynotefile.oss-cn-zhangjiakou.aliyuncs.com/fynote/fyfile/30/1/e3b1c600c684473484327776e646bb7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368" y="198882"/>
            <a:ext cx="5541264" cy="4745736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85060" y="717286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Z：拆分</a:t>
            </a:r>
            <a:endParaRPr lang="en-US" sz="1500" dirty="0"/>
          </a:p>
        </p:txBody>
      </p:sp>
      <p:pic>
        <p:nvPicPr>
          <p:cNvPr id="10" name="Object 9" descr="https://fynotefile.oss-cn-zhangjiakou.aliyuncs.com/fynote/fyfile/30/1/1267e5452b174ad5aca905850c18c4da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5508" y="1444768"/>
            <a:ext cx="6502333" cy="272713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AKF原则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AKF原则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879201" y="1645330"/>
            <a:ext cx="3892479" cy="145561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乘客端：</a:t>
            </a:r>
            <a:pPr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注册/登录功能</a:t>
            </a:r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605665" y="986392"/>
            <a:ext cx="405534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项目整体授课介绍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074767" y="2095545"/>
            <a:ext cx="2734830" cy="23957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开发项目</a:t>
            </a:r>
            <a:endParaRPr lang="en-US" sz="1500" dirty="0"/>
          </a:p>
          <a:p>
            <a:endParaRPr lang="en-US" sz="1500" dirty="0"/>
          </a:p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部署项目</a:t>
            </a:r>
            <a:endParaRPr lang="en-US" sz="1500" dirty="0"/>
          </a:p>
          <a:p>
            <a:endParaRPr lang="en-US" sz="1500" dirty="0"/>
          </a:p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项目简历和面试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4442181" y="2727886"/>
            <a:ext cx="0" cy="583163"/>
          </a:xfrm>
          <a:custGeom>
            <a:avLst/>
            <a:gdLst/>
            <a:ahLst/>
            <a:cxnLst/>
            <a:rect l="l" t="t" r="r" b="b"/>
            <a:pathLst>
              <a:path w="0" h="583163">
                <a:moveTo>
                  <a:pt x="0" y="0"/>
                </a:moveTo>
                <a:lnTo>
                  <a:pt x="0" y="583163"/>
                </a:lnTo>
              </a:path>
            </a:pathLst>
          </a:custGeom>
          <a:noFill/>
          <a:ln w="19050">
            <a:solidFill>
              <a:srgbClr val="5B9BD5"/>
            </a:solidFill>
            <a:prstDash val="solid"/>
            <a:headEnd type="none"/>
            <a:tailEnd type="arrow"/>
          </a:ln>
        </p:spPr>
      </p:sp>
      <p:sp>
        <p:nvSpPr>
          <p:cNvPr id="12" name="Object11"/>
          <p:cNvSpPr/>
          <p:nvPr/>
        </p:nvSpPr>
        <p:spPr>
          <a:xfrm>
            <a:off x="4442181" y="3848955"/>
            <a:ext cx="0" cy="583163"/>
          </a:xfrm>
          <a:custGeom>
            <a:avLst/>
            <a:gdLst/>
            <a:ahLst/>
            <a:cxnLst/>
            <a:rect l="l" t="t" r="r" b="b"/>
            <a:pathLst>
              <a:path w="0" h="583163">
                <a:moveTo>
                  <a:pt x="0" y="0"/>
                </a:moveTo>
                <a:lnTo>
                  <a:pt x="0" y="583163"/>
                </a:lnTo>
              </a:path>
            </a:pathLst>
          </a:custGeom>
          <a:noFill/>
          <a:ln w="19050">
            <a:solidFill>
              <a:srgbClr val="5B9BD5"/>
            </a:solidFill>
            <a:prstDash val="solid"/>
            <a:headEnd type="none"/>
            <a:tailEnd type="arrow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879201" y="1620126"/>
            <a:ext cx="3892479" cy="7095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原型展示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0/1/710651d42b674cdfbec3148ec502479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6562" y="438753"/>
            <a:ext cx="2705438" cy="4455256"/>
          </a:xfrm>
          <a:prstGeom prst="rect">
            <a:avLst/>
          </a:prstGeom>
        </p:spPr>
      </p:pic>
      <p:pic>
        <p:nvPicPr>
          <p:cNvPr id="10" name="Object 9" descr="https://fynotefile.oss-cn-zhangjiakou.aliyuncs.com/fynote/fyfile/30/1/0993e40560f64abb9518d1b858c3ed1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9194" y="438753"/>
            <a:ext cx="2740697" cy="4455256"/>
          </a:xfrm>
          <a:prstGeom prst="rect">
            <a:avLst/>
          </a:prstGeom>
        </p:spPr>
      </p:pic>
      <p:sp>
        <p:nvSpPr>
          <p:cNvPr id="11" name="Object10"/>
          <p:cNvSpPr/>
          <p:nvPr/>
        </p:nvSpPr>
        <p:spPr>
          <a:xfrm>
            <a:off x="319768" y="912670"/>
            <a:ext cx="12732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APP启动页</a:t>
            </a:r>
            <a:endParaRPr lang="en-US" sz="1500" dirty="0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57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0/1/b1b1fad0c1fd4d5b930b217485a5222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7447" y="303237"/>
            <a:ext cx="6282266" cy="4760517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221792" y="912670"/>
            <a:ext cx="12732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注册/登录页</a:t>
            </a:r>
            <a:endParaRPr lang="en-US" sz="15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625761" y="1650348"/>
            <a:ext cx="3892479" cy="12818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乘客发送验证码</a:t>
            </a:r>
            <a:endParaRPr lang="en-US" sz="1500" dirty="0"/>
          </a:p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时序图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3892479" cy="7095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接口设计概述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4362397" cy="7095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REST ful 规范/风格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3410380" y="1827640"/>
            <a:ext cx="3892479" cy="17282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协议: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域名: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路径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版本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动作：post，put，patch, delete, get</a:t>
            </a: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3109232" y="579275"/>
            <a:ext cx="1807806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要素</a:t>
            </a:r>
            <a:endParaRPr lang="en-US" sz="15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3410380" y="1827640"/>
            <a:ext cx="3892479" cy="17282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post: 新建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put: 修改（修改后的全量数据）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patch: 修改（修改哪个，传哪个）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delete: 删除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get: 查询</a:t>
            </a: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3109232" y="579275"/>
            <a:ext cx="1807806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动作</a:t>
            </a:r>
            <a:endParaRPr lang="en-US" sz="15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533441" y="649251"/>
            <a:ext cx="8363397" cy="7095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案例1：查询1号用户的A课程的详细信息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2419156" y="1939990"/>
            <a:ext cx="4704184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A、/api/users/1/courses?course_id=A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2419003" y="3985027"/>
            <a:ext cx="4704184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E、/api/schools/A/courses</a:t>
            </a:r>
            <a:endParaRPr lang="en-US" sz="1500" dirty="0"/>
          </a:p>
        </p:txBody>
      </p:sp>
      <p:sp>
        <p:nvSpPr>
          <p:cNvPr id="12" name="Object11"/>
          <p:cNvSpPr/>
          <p:nvPr/>
        </p:nvSpPr>
        <p:spPr>
          <a:xfrm>
            <a:off x="2419003" y="3425117"/>
            <a:ext cx="4704184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D、/api/courses?course_id=A</a:t>
            </a:r>
            <a:endParaRPr lang="en-US" sz="1500" dirty="0"/>
          </a:p>
        </p:txBody>
      </p:sp>
      <p:sp>
        <p:nvSpPr>
          <p:cNvPr id="13" name="Object12"/>
          <p:cNvSpPr/>
          <p:nvPr/>
        </p:nvSpPr>
        <p:spPr>
          <a:xfrm>
            <a:off x="2419003" y="2924003"/>
            <a:ext cx="4704184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C、/api/courses?course_id=A&amp;user_id=1</a:t>
            </a:r>
            <a:endParaRPr lang="en-US" sz="1500" dirty="0"/>
          </a:p>
        </p:txBody>
      </p:sp>
      <p:sp>
        <p:nvSpPr>
          <p:cNvPr id="14" name="Object13"/>
          <p:cNvSpPr/>
          <p:nvPr/>
        </p:nvSpPr>
        <p:spPr>
          <a:xfrm>
            <a:off x="2419003" y="2413426"/>
            <a:ext cx="4704184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B、/api/users/me/courses?course_id=A</a:t>
            </a:r>
            <a:endParaRPr lang="en-US" sz="15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3" name="Object2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4" name="Object 3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5" name="Object 4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547313" y="1555337"/>
            <a:ext cx="5157967" cy="175507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100" dirty="0">
                <a:solidFill>
                  <a:srgbClr val="333333"/>
                </a:solidFill>
                <a:latin typeface="仿宋" pitchFamily="34" charset="0"/>
                <a:ea typeface="仿宋" pitchFamily="34" charset="-122"/>
                <a:cs typeface="仿宋" pitchFamily="34" charset="-120"/>
              </a:rPr>
              <a:t>错误的设计：没必要，不用写 create，delete，show</a:t>
            </a:r>
            <a:endParaRPr lang="en-US" sz="1500" dirty="0"/>
          </a:p>
          <a:p>
            <a:r>
              <a:rPr lang="en-US" sz="1100" dirty="0">
                <a:solidFill>
                  <a:srgbClr val="333333"/>
                </a:solidFill>
                <a:latin typeface="仿宋" pitchFamily="34" charset="0"/>
                <a:ea typeface="仿宋" pitchFamily="34" charset="-122"/>
                <a:cs typeface="仿宋" pitchFamily="34" charset="-120"/>
              </a:rPr>
              <a:t>/api/accounts/create</a:t>
            </a:r>
            <a:endParaRPr lang="en-US" sz="1500" dirty="0"/>
          </a:p>
          <a:p>
            <a:r>
              <a:rPr lang="en-US" sz="1100" dirty="0">
                <a:solidFill>
                  <a:srgbClr val="333333"/>
                </a:solidFill>
                <a:latin typeface="仿宋" pitchFamily="34" charset="0"/>
                <a:ea typeface="仿宋" pitchFamily="34" charset="-122"/>
                <a:cs typeface="仿宋" pitchFamily="34" charset="-120"/>
              </a:rPr>
              <a:t>/api/accounts/delete</a:t>
            </a:r>
            <a:endParaRPr lang="en-US" sz="1500" dirty="0"/>
          </a:p>
          <a:p>
            <a:r>
              <a:rPr lang="en-US" sz="1100" dirty="0">
                <a:solidFill>
                  <a:srgbClr val="333333"/>
                </a:solidFill>
                <a:latin typeface="仿宋" pitchFamily="34" charset="0"/>
                <a:ea typeface="仿宋" pitchFamily="34" charset="-122"/>
                <a:cs typeface="仿宋" pitchFamily="34" charset="-120"/>
              </a:rPr>
              <a:t>/api/accounts/show</a:t>
            </a:r>
            <a:endParaRPr lang="en-US" sz="1500" dirty="0"/>
          </a:p>
          <a:p>
            <a:r>
              <a:rPr lang="en-US" sz="1100" dirty="0">
                <a:solidFill>
                  <a:srgbClr val="333333"/>
                </a:solidFill>
                <a:latin typeface="仿宋" pitchFamily="34" charset="0"/>
                <a:ea typeface="仿宋" pitchFamily="34" charset="-122"/>
                <a:cs typeface="仿宋" pitchFamily="34" charset="-120"/>
              </a:rPr>
              <a:t>/api/accounts/update</a:t>
            </a:r>
            <a:endParaRPr lang="en-US" sz="1500" dirty="0"/>
          </a:p>
        </p:txBody>
      </p:sp>
      <p:sp>
        <p:nvSpPr>
          <p:cNvPr id="9" name="Object8"/>
          <p:cNvSpPr/>
          <p:nvPr/>
        </p:nvSpPr>
        <p:spPr>
          <a:xfrm>
            <a:off x="4159898" y="3156649"/>
            <a:ext cx="5486400" cy="1737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正确的做法：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post /api/accounts/，这个不知道id是什么。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delete /api/accouts/1 下面url一样，只是方法不一样。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get /api/accounts/1/ 获取1号用户信息，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put /api/accounts/1/ 修改1号用户信息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1602727" y="414046"/>
            <a:ext cx="6443954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案例2：增删改查一个用户信息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5145800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568033" y="979268"/>
            <a:ext cx="3892479" cy="7095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项目业务介绍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2089721" y="2113400"/>
            <a:ext cx="1443182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乘客端功能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2216073" y="2597585"/>
            <a:ext cx="1522557" cy="20785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100" dirty="0">
                <a:solidFill>
                  <a:srgbClr val="333333"/>
                </a:solidFill>
                <a:latin typeface="仿宋" pitchFamily="34" charset="0"/>
                <a:ea typeface="仿宋" pitchFamily="34" charset="-122"/>
                <a:cs typeface="仿宋" pitchFamily="34" charset="-120"/>
              </a:rPr>
              <a:t>注册/登录</a:t>
            </a:r>
            <a:endParaRPr lang="en-US" sz="1500" dirty="0"/>
          </a:p>
          <a:p>
            <a:r>
              <a:rPr lang="en-US" sz="1100" dirty="0">
                <a:solidFill>
                  <a:srgbClr val="333333"/>
                </a:solidFill>
                <a:latin typeface="仿宋" pitchFamily="34" charset="0"/>
                <a:ea typeface="仿宋" pitchFamily="34" charset="-122"/>
                <a:cs typeface="仿宋" pitchFamily="34" charset="-120"/>
              </a:rPr>
              <a:t>预估价格</a:t>
            </a:r>
            <a:endParaRPr lang="en-US" sz="1500" dirty="0"/>
          </a:p>
          <a:p>
            <a:r>
              <a:rPr lang="en-US" sz="1100" dirty="0">
                <a:solidFill>
                  <a:srgbClr val="333333"/>
                </a:solidFill>
                <a:latin typeface="仿宋" pitchFamily="34" charset="0"/>
                <a:ea typeface="仿宋" pitchFamily="34" charset="-122"/>
                <a:cs typeface="仿宋" pitchFamily="34" charset="-120"/>
              </a:rPr>
              <a:t>乘客下单</a:t>
            </a:r>
            <a:endParaRPr lang="en-US" sz="1500" dirty="0"/>
          </a:p>
          <a:p>
            <a:r>
              <a:rPr lang="en-US" sz="1100" dirty="0">
                <a:solidFill>
                  <a:srgbClr val="333333"/>
                </a:solidFill>
                <a:latin typeface="仿宋" pitchFamily="34" charset="0"/>
                <a:ea typeface="仿宋" pitchFamily="34" charset="-122"/>
                <a:cs typeface="仿宋" pitchFamily="34" charset="-120"/>
              </a:rPr>
              <a:t>系统派单</a:t>
            </a:r>
            <a:endParaRPr lang="en-US" sz="1500" dirty="0"/>
          </a:p>
          <a:p>
            <a:r>
              <a:rPr lang="en-US" sz="1100" dirty="0">
                <a:solidFill>
                  <a:srgbClr val="333333"/>
                </a:solidFill>
                <a:latin typeface="仿宋" pitchFamily="34" charset="0"/>
                <a:ea typeface="仿宋" pitchFamily="34" charset="-122"/>
                <a:cs typeface="仿宋" pitchFamily="34" charset="-120"/>
              </a:rPr>
              <a:t>乘客支付</a:t>
            </a:r>
            <a:endParaRPr lang="en-US" sz="1500" dirty="0"/>
          </a:p>
          <a:p>
            <a:r>
              <a:rPr lang="en-US" sz="1100" dirty="0">
                <a:solidFill>
                  <a:srgbClr val="333333"/>
                </a:solidFill>
                <a:latin typeface="仿宋" pitchFamily="34" charset="0"/>
                <a:ea typeface="仿宋" pitchFamily="34" charset="-122"/>
                <a:cs typeface="仿宋" pitchFamily="34" charset="-120"/>
              </a:rPr>
              <a:t>乘客评价</a:t>
            </a:r>
            <a:endParaRPr lang="en-US" sz="1500" dirty="0"/>
          </a:p>
        </p:txBody>
      </p:sp>
      <p:sp>
        <p:nvSpPr>
          <p:cNvPr id="12" name="Object11"/>
          <p:cNvSpPr/>
          <p:nvPr/>
        </p:nvSpPr>
        <p:spPr>
          <a:xfrm>
            <a:off x="4028751" y="2104256"/>
            <a:ext cx="1443182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司机端功能</a:t>
            </a:r>
            <a:endParaRPr lang="en-US" sz="1500" dirty="0"/>
          </a:p>
        </p:txBody>
      </p:sp>
      <p:sp>
        <p:nvSpPr>
          <p:cNvPr id="13" name="Object12"/>
          <p:cNvSpPr/>
          <p:nvPr/>
        </p:nvSpPr>
        <p:spPr>
          <a:xfrm>
            <a:off x="5699234" y="2759635"/>
            <a:ext cx="2352386" cy="143146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100" dirty="0">
                <a:solidFill>
                  <a:srgbClr val="333333"/>
                </a:solidFill>
                <a:latin typeface="仿宋" pitchFamily="34" charset="0"/>
                <a:ea typeface="仿宋" pitchFamily="34" charset="-122"/>
                <a:cs typeface="仿宋" pitchFamily="34" charset="-120"/>
              </a:rPr>
              <a:t>用户管理</a:t>
            </a:r>
            <a:endParaRPr lang="en-US" sz="1500" dirty="0"/>
          </a:p>
          <a:p>
            <a:r>
              <a:rPr lang="en-US" sz="1100" dirty="0">
                <a:solidFill>
                  <a:srgbClr val="333333"/>
                </a:solidFill>
                <a:latin typeface="仿宋" pitchFamily="34" charset="0"/>
                <a:ea typeface="仿宋" pitchFamily="34" charset="-122"/>
                <a:cs typeface="仿宋" pitchFamily="34" charset="-120"/>
              </a:rPr>
              <a:t>司机管理</a:t>
            </a:r>
            <a:endParaRPr lang="en-US" sz="1500" dirty="0"/>
          </a:p>
          <a:p>
            <a:r>
              <a:rPr lang="en-US" sz="1100" dirty="0">
                <a:solidFill>
                  <a:srgbClr val="333333"/>
                </a:solidFill>
                <a:latin typeface="仿宋" pitchFamily="34" charset="0"/>
                <a:ea typeface="仿宋" pitchFamily="34" charset="-122"/>
                <a:cs typeface="仿宋" pitchFamily="34" charset="-120"/>
              </a:rPr>
              <a:t>车辆管理</a:t>
            </a:r>
            <a:endParaRPr lang="en-US" sz="1500" dirty="0"/>
          </a:p>
          <a:p>
            <a:r>
              <a:rPr lang="en-US" sz="1100" dirty="0">
                <a:solidFill>
                  <a:srgbClr val="333333"/>
                </a:solidFill>
                <a:latin typeface="仿宋" pitchFamily="34" charset="0"/>
                <a:ea typeface="仿宋" pitchFamily="34" charset="-122"/>
                <a:cs typeface="仿宋" pitchFamily="34" charset="-120"/>
              </a:rPr>
              <a:t>司机和车辆关系管理</a:t>
            </a:r>
            <a:endParaRPr lang="en-US" sz="1500" dirty="0"/>
          </a:p>
        </p:txBody>
      </p:sp>
      <p:sp>
        <p:nvSpPr>
          <p:cNvPr id="14" name="Object13"/>
          <p:cNvSpPr/>
          <p:nvPr/>
        </p:nvSpPr>
        <p:spPr>
          <a:xfrm>
            <a:off x="5686043" y="2104256"/>
            <a:ext cx="1443182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BOSS端功能</a:t>
            </a:r>
            <a:endParaRPr lang="en-US" sz="1500" dirty="0"/>
          </a:p>
        </p:txBody>
      </p:sp>
      <p:sp>
        <p:nvSpPr>
          <p:cNvPr id="15" name="Object14"/>
          <p:cNvSpPr/>
          <p:nvPr/>
        </p:nvSpPr>
        <p:spPr>
          <a:xfrm>
            <a:off x="4120191" y="2851075"/>
            <a:ext cx="1522557" cy="175507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100" dirty="0">
                <a:solidFill>
                  <a:srgbClr val="333333"/>
                </a:solidFill>
                <a:latin typeface="仿宋" pitchFamily="34" charset="0"/>
                <a:ea typeface="仿宋" pitchFamily="34" charset="-122"/>
                <a:cs typeface="仿宋" pitchFamily="34" charset="-120"/>
              </a:rPr>
              <a:t>注册/登录</a:t>
            </a:r>
            <a:endParaRPr lang="en-US" sz="1500" dirty="0"/>
          </a:p>
          <a:p>
            <a:r>
              <a:rPr lang="en-US" sz="1100" dirty="0">
                <a:solidFill>
                  <a:srgbClr val="333333"/>
                </a:solidFill>
                <a:latin typeface="仿宋" pitchFamily="34" charset="0"/>
                <a:ea typeface="仿宋" pitchFamily="34" charset="-122"/>
                <a:cs typeface="仿宋" pitchFamily="34" charset="-120"/>
              </a:rPr>
              <a:t>司机听单</a:t>
            </a:r>
            <a:endParaRPr lang="en-US" sz="1500" dirty="0"/>
          </a:p>
          <a:p>
            <a:r>
              <a:rPr lang="en-US" sz="1100" dirty="0">
                <a:solidFill>
                  <a:srgbClr val="333333"/>
                </a:solidFill>
                <a:latin typeface="仿宋" pitchFamily="34" charset="0"/>
                <a:ea typeface="仿宋" pitchFamily="34" charset="-122"/>
                <a:cs typeface="仿宋" pitchFamily="34" charset="-120"/>
              </a:rPr>
              <a:t>司机抢单</a:t>
            </a:r>
            <a:endParaRPr lang="en-US" sz="1500" dirty="0"/>
          </a:p>
          <a:p>
            <a:r>
              <a:rPr lang="en-US" sz="1100" dirty="0">
                <a:solidFill>
                  <a:srgbClr val="333333"/>
                </a:solidFill>
                <a:latin typeface="仿宋" pitchFamily="34" charset="0"/>
                <a:ea typeface="仿宋" pitchFamily="34" charset="-122"/>
                <a:cs typeface="仿宋" pitchFamily="34" charset="-120"/>
              </a:rPr>
              <a:t>订单流转</a:t>
            </a:r>
            <a:endParaRPr lang="en-US" sz="1500" dirty="0"/>
          </a:p>
          <a:p>
            <a:r>
              <a:rPr lang="en-US" sz="1100" dirty="0">
                <a:solidFill>
                  <a:srgbClr val="333333"/>
                </a:solidFill>
                <a:latin typeface="仿宋" pitchFamily="34" charset="0"/>
                <a:ea typeface="仿宋" pitchFamily="34" charset="-122"/>
                <a:cs typeface="仿宋" pitchFamily="34" charset="-120"/>
              </a:rPr>
              <a:t>发起收款</a:t>
            </a:r>
            <a:endParaRPr lang="en-US" sz="1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3" name="Object2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4" name="Object 3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5" name="Object 4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2044493" y="1952797"/>
            <a:ext cx="5913347" cy="46062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100" dirty="0">
                <a:solidFill>
                  <a:srgbClr val="333333"/>
                </a:solidFill>
                <a:latin typeface="仿宋" pitchFamily="34" charset="0"/>
                <a:ea typeface="仿宋" pitchFamily="34" charset="-122"/>
                <a:cs typeface="仿宋" pitchFamily="34" charset="-120"/>
              </a:rPr>
              <a:t>：post /api/accounts/1/transfer/500/to/2</a:t>
            </a:r>
            <a:endParaRPr lang="en-US" sz="1500" dirty="0"/>
          </a:p>
        </p:txBody>
      </p:sp>
      <p:sp>
        <p:nvSpPr>
          <p:cNvPr id="9" name="Object8"/>
          <p:cNvSpPr/>
          <p:nvPr/>
        </p:nvSpPr>
        <p:spPr>
          <a:xfrm>
            <a:off x="2044493" y="3019468"/>
            <a:ext cx="5486400" cy="46062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100" dirty="0">
                <a:solidFill>
                  <a:srgbClr val="333333"/>
                </a:solidFill>
                <a:latin typeface="仿宋" pitchFamily="34" charset="0"/>
                <a:ea typeface="仿宋" pitchFamily="34" charset="-122"/>
                <a:cs typeface="仿宋" pitchFamily="34" charset="-120"/>
              </a:rPr>
              <a:t>正确的设计：post /api/transaction?from=1&amp;to=2&amp;money=500，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426681" y="579275"/>
            <a:ext cx="8611378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案例3：从1号用户，转账500，给2号用户</a:t>
            </a:r>
            <a:endParaRPr lang="en-US" sz="15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3" name="Object2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4" name="Object 3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5" name="Object 4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2044493" y="1952797"/>
            <a:ext cx="591334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www.xxx.com/api/courses</a:t>
            </a:r>
            <a:endParaRPr lang="en-US" sz="1500" dirty="0"/>
          </a:p>
        </p:txBody>
      </p:sp>
      <p:sp>
        <p:nvSpPr>
          <p:cNvPr id="9" name="Object8"/>
          <p:cNvSpPr/>
          <p:nvPr/>
        </p:nvSpPr>
        <p:spPr>
          <a:xfrm>
            <a:off x="2044493" y="3019468"/>
            <a:ext cx="5486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api.xxx.com/courses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2681579" y="452923"/>
            <a:ext cx="3382347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url设计</a:t>
            </a:r>
            <a:endParaRPr lang="en-US" sz="15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3" name="Object2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4" name="Object 3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5" name="Object 4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2044493" y="1952797"/>
            <a:ext cx="5913347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code: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message: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消息</a:t>
            </a:r>
            <a:endParaRPr lang="en-US" sz="1500" dirty="0"/>
          </a:p>
        </p:txBody>
      </p:sp>
      <p:sp>
        <p:nvSpPr>
          <p:cNvPr id="9" name="Object8"/>
          <p:cNvSpPr/>
          <p:nvPr/>
        </p:nvSpPr>
        <p:spPr>
          <a:xfrm>
            <a:off x="2044493" y="598714"/>
            <a:ext cx="5218134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状态码和提示信息</a:t>
            </a:r>
            <a:endParaRPr lang="en-US" sz="15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3" name="Object2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4" name="Object 3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5" name="Object 4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2044493" y="598714"/>
            <a:ext cx="5218134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翻页设计</a:t>
            </a:r>
            <a:endParaRPr lang="en-US" sz="1500" dirty="0"/>
          </a:p>
        </p:txBody>
      </p:sp>
      <p:sp>
        <p:nvSpPr>
          <p:cNvPr id="9" name="Object8"/>
          <p:cNvSpPr/>
          <p:nvPr/>
        </p:nvSpPr>
        <p:spPr>
          <a:xfrm>
            <a:off x="2564946" y="1939990"/>
            <a:ext cx="447091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方式一：/api/courses?page=1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2564946" y="2790868"/>
            <a:ext cx="447091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方式二：/api/courses?max_id=1000</a:t>
            </a:r>
            <a:endParaRPr lang="en-US" sz="15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200031" y="966640"/>
            <a:ext cx="5566547" cy="30449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协议: http? https?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域名: www.xxx/? api.xxx?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路径：和上面域名的关系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eg：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/api/users/ 表示：多个用户列表信息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/api/courses/1表示：1号用户的信息。</a:t>
            </a: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版本: v1 or vN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动作：post，put，patch, delete, get</a:t>
            </a: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翻页的选择:</a:t>
            </a: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3668097" y="125392"/>
            <a:ext cx="1807806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小结</a:t>
            </a:r>
            <a:endParaRPr lang="en-US" sz="15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212" y="1356827"/>
            <a:ext cx="4101582" cy="1545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api-passenger</a:t>
            </a:r>
            <a:endParaRPr lang="en-US" sz="1500" dirty="0"/>
          </a:p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接口设计</a:t>
            </a:r>
            <a:endParaRPr lang="en-US" sz="15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212" y="1055525"/>
            <a:ext cx="4208495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项目整体结构设计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2283084" y="2413426"/>
            <a:ext cx="1924439" cy="2057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6F8A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父子工程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>
                <a:solidFill>
                  <a:srgbClr val="6F8A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父工程</a:t>
            </a:r>
            <a:endParaRPr lang="en-US" sz="1500" dirty="0"/>
          </a:p>
          <a:p>
            <a:r>
              <a:rPr lang="en-US" sz="1500" dirty="0">
                <a:solidFill>
                  <a:srgbClr val="6F8A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|-- 子工程1</a:t>
            </a:r>
            <a:endParaRPr lang="en-US" sz="1500" dirty="0"/>
          </a:p>
          <a:p>
            <a:r>
              <a:rPr lang="en-US" sz="1500" dirty="0">
                <a:solidFill>
                  <a:srgbClr val="6F8A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|-- 子工程2</a:t>
            </a:r>
            <a:endParaRPr lang="en-US" sz="1500" dirty="0"/>
          </a:p>
          <a:p>
            <a:r>
              <a:rPr lang="en-US" sz="1500" dirty="0">
                <a:solidFill>
                  <a:srgbClr val="6F8A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|-- 子工程3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5809461" y="2413426"/>
            <a:ext cx="1924439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F2898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并行子工程</a:t>
            </a:r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>
                <a:solidFill>
                  <a:srgbClr val="F2898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工程1</a:t>
            </a:r>
            <a:endParaRPr lang="en-US" sz="1500" dirty="0"/>
          </a:p>
          <a:p>
            <a:r>
              <a:rPr lang="en-US" sz="1500" dirty="0">
                <a:solidFill>
                  <a:srgbClr val="F2898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工程2</a:t>
            </a:r>
            <a:endParaRPr lang="en-US" sz="1500" dirty="0"/>
          </a:p>
          <a:p>
            <a:r>
              <a:rPr lang="en-US" sz="1500" dirty="0">
                <a:solidFill>
                  <a:srgbClr val="F2898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工程3</a:t>
            </a:r>
            <a:endParaRPr lang="en-US" sz="1500" dirty="0"/>
          </a:p>
        </p:txBody>
      </p:sp>
      <p:sp>
        <p:nvSpPr>
          <p:cNvPr id="12" name="Object11"/>
          <p:cNvSpPr/>
          <p:nvPr/>
        </p:nvSpPr>
        <p:spPr>
          <a:xfrm>
            <a:off x="4188084" y="3057719"/>
            <a:ext cx="1078852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OR</a:t>
            </a:r>
            <a:endParaRPr lang="en-US" sz="1500" dirty="0"/>
          </a:p>
        </p:txBody>
      </p:sp>
      <p:sp>
        <p:nvSpPr>
          <p:cNvPr id="13" name="Object12"/>
          <p:cNvSpPr/>
          <p:nvPr/>
        </p:nvSpPr>
        <p:spPr>
          <a:xfrm>
            <a:off x="2156732" y="1959429"/>
            <a:ext cx="211882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我们课程用的：</a:t>
            </a:r>
            <a:endParaRPr lang="en-US" sz="15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526069" y="1512337"/>
            <a:ext cx="4558393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dependencies    or   dependencyManager</a:t>
            </a:r>
            <a:endParaRPr lang="en-US" sz="15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10737" y="1572178"/>
            <a:ext cx="4529235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创建父项目和子项目</a:t>
            </a:r>
            <a:endParaRPr lang="en-US" sz="15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069258" y="1572178"/>
            <a:ext cx="5170714" cy="1545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api-passenger项目</a:t>
            </a:r>
            <a:endParaRPr lang="en-US" sz="1500" dirty="0"/>
          </a:p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骨架编写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5145800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568033" y="979268"/>
            <a:ext cx="3892479" cy="7095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项目业务架构图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049819" y="1193121"/>
            <a:ext cx="5170714" cy="17556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api-passenger项目</a:t>
            </a:r>
            <a:endParaRPr lang="en-US" sz="1500" dirty="0"/>
          </a:p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骨架编写</a:t>
            </a:r>
            <a:endParaRPr lang="en-US" sz="1500" dirty="0"/>
          </a:p>
          <a:p>
            <a:pPr algn="ctr"/>
            <a:r>
              <a:rPr lang="en-US" sz="2700" b="1" dirty="0">
                <a:solidFill>
                  <a:srgbClr val="E2534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补充</a:t>
            </a:r>
            <a:endParaRPr lang="en-US" sz="15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069258" y="1572178"/>
            <a:ext cx="5170714" cy="1545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api-passenger项目</a:t>
            </a:r>
            <a:endParaRPr lang="en-US" sz="1500" dirty="0"/>
          </a:p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获取验证码</a:t>
            </a:r>
            <a:endParaRPr lang="en-US" sz="15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593008" y="1123561"/>
            <a:ext cx="5258189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https://nacos.io/zh-cn/docs/quick-start-spring-cloud.html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1641605" y="1827640"/>
            <a:ext cx="5365102" cy="2514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1.选择版本。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下载nacos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启动nacos。注意中文路径。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修改服务。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a. pom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b. yml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c. 代码。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测试。服务注册是否成功？</a:t>
            </a:r>
            <a:endParaRPr lang="en-US" sz="15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495032" y="1405423"/>
            <a:ext cx="6413686" cy="1545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service-verificationcode服务</a:t>
            </a:r>
            <a:endParaRPr lang="en-US" sz="1500" dirty="0"/>
          </a:p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创建&amp;注册</a:t>
            </a:r>
            <a:endParaRPr lang="en-US" sz="15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544154" y="861138"/>
            <a:ext cx="6413686" cy="32735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api-passenger</a:t>
            </a:r>
            <a:endParaRPr lang="en-US" sz="1500" dirty="0"/>
          </a:p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和</a:t>
            </a:r>
            <a:endParaRPr lang="en-US" sz="1500" dirty="0"/>
          </a:p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service-verificationcode</a:t>
            </a:r>
            <a:endParaRPr lang="en-US" sz="1500" dirty="0"/>
          </a:p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之间的调用</a:t>
            </a:r>
            <a:endParaRPr lang="en-US" sz="15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535788" y="861138"/>
            <a:ext cx="4606990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验证码中redis使用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2796845" y="2329643"/>
            <a:ext cx="5160995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pom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yml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代码</a:t>
            </a:r>
            <a:endParaRPr lang="en-US" sz="15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438594" y="912670"/>
            <a:ext cx="4606990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校验验证码</a:t>
            </a:r>
            <a:endParaRPr lang="en-US" sz="15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0/1/b1b1fad0c1fd4d5b930b217485a5222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7447" y="303237"/>
            <a:ext cx="6282266" cy="4760517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221792" y="912670"/>
            <a:ext cx="12732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注册/登录页</a:t>
            </a:r>
            <a:endParaRPr lang="en-US" sz="15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438594" y="912670"/>
            <a:ext cx="4606990" cy="1700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校验验证码</a:t>
            </a:r>
            <a:endParaRPr lang="en-US" sz="1500" dirty="0"/>
          </a:p>
          <a:p>
            <a:endParaRPr lang="en-US" sz="1500" dirty="0"/>
          </a:p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时序图</a:t>
            </a:r>
            <a:endParaRPr lang="en-US" sz="15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438594" y="912670"/>
            <a:ext cx="4606990" cy="1700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校验验证码</a:t>
            </a:r>
            <a:endParaRPr lang="en-US" sz="1500" dirty="0"/>
          </a:p>
          <a:p>
            <a:endParaRPr lang="en-US" sz="1500" dirty="0"/>
          </a:p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接口设计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5145800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438594" y="912670"/>
            <a:ext cx="4606990" cy="1700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校验验证码</a:t>
            </a:r>
            <a:endParaRPr lang="en-US" sz="1500" dirty="0"/>
          </a:p>
          <a:p>
            <a:endParaRPr lang="en-US" sz="1500" dirty="0"/>
          </a:p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代码编写</a:t>
            </a:r>
            <a:endParaRPr lang="en-US" sz="15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089793" y="912670"/>
            <a:ext cx="347954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乘客用户服务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434832" y="2184826"/>
            <a:ext cx="2789464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接口设计</a:t>
            </a:r>
            <a:endParaRPr lang="en-US" sz="15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089793" y="912670"/>
            <a:ext cx="347954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乘客用户服务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434832" y="2184826"/>
            <a:ext cx="2789464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代码编写</a:t>
            </a:r>
            <a:endParaRPr lang="en-US" sz="15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089793" y="912670"/>
            <a:ext cx="347954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乘客用户服务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434832" y="2184826"/>
            <a:ext cx="2789464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数据库设计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089793" y="2941712"/>
            <a:ext cx="3275434" cy="2057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创建时间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更新时间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乘客手机号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乘客姓名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乘客性别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乘客状态</a:t>
            </a:r>
            <a:endParaRPr lang="en-US" sz="15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5237331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0/56326/20827765c7e847d4a51fa193f23ad2a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8320" y="0"/>
            <a:ext cx="446735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089793" y="912670"/>
            <a:ext cx="347954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乘客用户服务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434832" y="2184826"/>
            <a:ext cx="2789464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代码编写</a:t>
            </a:r>
            <a:endParaRPr lang="en-US" sz="15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089793" y="912670"/>
            <a:ext cx="347954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乘客用户服务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434832" y="2184826"/>
            <a:ext cx="2789464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JWT 工具 编写</a:t>
            </a:r>
            <a:endParaRPr lang="en-US" sz="15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089793" y="912670"/>
            <a:ext cx="347954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乘客用户服务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434832" y="2184826"/>
            <a:ext cx="2789464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JWT学习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556324" y="3553408"/>
            <a:ext cx="241040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Json  Web  Token</a:t>
            </a:r>
            <a:endParaRPr lang="en-US" sz="15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089793" y="912670"/>
            <a:ext cx="347954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乘客用户服务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434832" y="2184826"/>
            <a:ext cx="2789464" cy="12161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登录/注册 </a:t>
            </a:r>
            <a:endParaRPr lang="en-US" sz="1500" dirty="0"/>
          </a:p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整体联调</a:t>
            </a:r>
            <a:endParaRPr lang="en-US" sz="15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089793" y="912670"/>
            <a:ext cx="347954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乘客用户服务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434832" y="2184826"/>
            <a:ext cx="2789464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token使用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5145800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801446" y="478853"/>
            <a:ext cx="3892479" cy="7095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项目技术介绍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2155937" y="1323803"/>
            <a:ext cx="5849404" cy="3657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前       端：uni-app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 据  库：MySQL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缓       存：Redis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注册中心：Nacos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配置中心：Nacos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网       关：Spring Cloud Gateway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熔断限流：Spring Cloud Alibaba Sentinel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服务监控：Spring Cloud Sleuth、Spring Cloud zipkin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分布式锁：Redisson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分布式事物：Alibaba 的 Seata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服务通信：SSE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5001414" y="770007"/>
            <a:ext cx="1818409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0/56326/a8953a77d5dc40d4a523d02ab332f28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800" y="616540"/>
            <a:ext cx="7296859" cy="427746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4761528" y="1395704"/>
            <a:ext cx="161341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authTest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4780967" y="2124658"/>
            <a:ext cx="164257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noauthTest</a:t>
            </a:r>
            <a:endParaRPr lang="en-US" sz="15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089793" y="912670"/>
            <a:ext cx="347954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乘客用户服务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434832" y="2184826"/>
            <a:ext cx="2789464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token使用</a:t>
            </a:r>
            <a:endParaRPr lang="en-US" sz="15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089793" y="912670"/>
            <a:ext cx="347954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乘客用户服务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434832" y="2184826"/>
            <a:ext cx="2789464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双token使用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070355" y="3213230"/>
            <a:ext cx="5413699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 请求接口，生成新token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 token过期，生成新token。accessToken,refreshToken</a:t>
            </a:r>
            <a:endParaRPr lang="en-US" sz="15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089793" y="912670"/>
            <a:ext cx="347954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乘客用户服务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434832" y="2184826"/>
            <a:ext cx="2789464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双token时序图</a:t>
            </a:r>
            <a:endParaRPr lang="en-US" sz="15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089793" y="912670"/>
            <a:ext cx="347954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乘客用户服务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434832" y="2184826"/>
            <a:ext cx="2789464" cy="19568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双token</a:t>
            </a:r>
            <a:endParaRPr lang="en-US" sz="1500" dirty="0"/>
          </a:p>
          <a:p>
            <a:endParaRPr lang="en-US" sz="1500" dirty="0"/>
          </a:p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原接口改造</a:t>
            </a:r>
            <a:endParaRPr lang="en-US" sz="1500" dirty="0"/>
          </a:p>
          <a:p>
            <a:endParaRPr lang="en-US" sz="1500" dirty="0"/>
          </a:p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新接口设计</a:t>
            </a:r>
            <a:endParaRPr lang="en-US" sz="15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089793" y="912670"/>
            <a:ext cx="347954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乘客用户服务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434832" y="2184826"/>
            <a:ext cx="2789464" cy="19568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双token</a:t>
            </a:r>
            <a:endParaRPr lang="en-US" sz="1500" dirty="0"/>
          </a:p>
          <a:p>
            <a:endParaRPr lang="en-US" sz="1500" dirty="0"/>
          </a:p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原接口代码改造</a:t>
            </a:r>
            <a:endParaRPr lang="en-US" sz="1500" dirty="0"/>
          </a:p>
          <a:p>
            <a:endParaRPr lang="en-US" sz="1500" dirty="0"/>
          </a:p>
          <a:p>
            <a:endParaRPr lang="en-US" sz="15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089793" y="912670"/>
            <a:ext cx="347954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乘客用户服务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041196" y="2174195"/>
            <a:ext cx="3528138" cy="19568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双token</a:t>
            </a:r>
            <a:endParaRPr lang="en-US" sz="1500" dirty="0"/>
          </a:p>
          <a:p>
            <a:endParaRPr lang="en-US" sz="1500" dirty="0"/>
          </a:p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利用refreshToken刷新accessToken代码</a:t>
            </a:r>
            <a:endParaRPr lang="en-US" sz="1500" dirty="0"/>
          </a:p>
          <a:p>
            <a:endParaRPr lang="en-US" sz="1500" dirty="0"/>
          </a:p>
          <a:p>
            <a:endParaRPr lang="en-US" sz="15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089793" y="912670"/>
            <a:ext cx="347954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乘客用户服务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2837089" y="2227964"/>
            <a:ext cx="4082143" cy="21854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为了后续测试准备token</a:t>
            </a:r>
            <a:endParaRPr lang="en-US" sz="1500" dirty="0"/>
          </a:p>
          <a:p>
            <a:endParaRPr lang="en-US" sz="1500" dirty="0"/>
          </a:p>
          <a:p>
            <a:endParaRPr lang="en-US" sz="15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089793" y="912670"/>
            <a:ext cx="347954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乘客用户服务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2837089" y="2227964"/>
            <a:ext cx="4082143" cy="16367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查询用户信息</a:t>
            </a:r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4232657" cy="7095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网约车国家标准介绍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089793" y="912670"/>
            <a:ext cx="347954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乘客用户服务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041196" y="2174195"/>
            <a:ext cx="3528138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需求介绍</a:t>
            </a:r>
            <a:endParaRPr lang="en-US" sz="15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0/56326/ed65425423844580a34303c18c743274.jp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3029" y="127621"/>
            <a:ext cx="2197942" cy="488431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089793" y="912670"/>
            <a:ext cx="347954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乘客用户服务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041196" y="2174195"/>
            <a:ext cx="3528138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时序图</a:t>
            </a:r>
            <a:endParaRPr lang="en-US" sz="15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089793" y="912670"/>
            <a:ext cx="347954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乘客用户服务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041196" y="2174195"/>
            <a:ext cx="3528138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接口设计</a:t>
            </a:r>
            <a:endParaRPr lang="en-US" sz="15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089793" y="912670"/>
            <a:ext cx="347954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乘客用户服务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041196" y="2174195"/>
            <a:ext cx="3528138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代码实现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653518" y="3242388"/>
            <a:ext cx="2770026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bug</a:t>
            </a:r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：feign调用post转get </a:t>
            </a:r>
            <a:endParaRPr lang="en-US" sz="15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409283" y="1650348"/>
            <a:ext cx="4767224" cy="70951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网约车中服务设计原则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5127512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2798059" y="1222695"/>
            <a:ext cx="3892479" cy="2834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112500"/>
              </a:lnSpc>
            </a:pPr>
            <a:r>
              <a:rPr lang="en-US" sz="2700" b="1" spc="225" kern="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单一职责原则</a:t>
            </a:r>
            <a:endParaRPr lang="en-US" sz="1500" dirty="0"/>
          </a:p>
          <a:p>
            <a:pPr>
              <a:lnSpc>
                <a:spcPct val="112500"/>
              </a:lnSpc>
            </a:pPr>
            <a:r>
              <a:rPr lang="en-US" sz="2700" b="1" spc="225" kern="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高内聚原则</a:t>
            </a:r>
            <a:endParaRPr lang="en-US" sz="1500" dirty="0"/>
          </a:p>
          <a:p>
            <a:pPr>
              <a:lnSpc>
                <a:spcPct val="112500"/>
              </a:lnSpc>
            </a:pPr>
            <a:r>
              <a:rPr lang="en-US" sz="2700" b="1" spc="225" kern="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低耦合原则</a:t>
            </a:r>
            <a:endParaRPr lang="en-US" sz="1500" dirty="0"/>
          </a:p>
          <a:p>
            <a:pPr>
              <a:lnSpc>
                <a:spcPct val="112500"/>
              </a:lnSpc>
            </a:pPr>
            <a:r>
              <a:rPr lang="en-US" sz="2700" b="1" spc="225" kern="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粒度把控原则</a:t>
            </a:r>
            <a:endParaRPr lang="en-US" sz="1500" dirty="0"/>
          </a:p>
          <a:p>
            <a:pPr>
              <a:lnSpc>
                <a:spcPct val="112500"/>
              </a:lnSpc>
            </a:pPr>
            <a:r>
              <a:rPr lang="en-US" sz="2700" b="1" spc="225" kern="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AKF原则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214</Slides>
  <Notes>214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214</vt:i4>
      </vt:variant>
    </vt:vector>
  </HeadingPairs>
  <TitlesOfParts>
    <vt:vector size="2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2024-02-15T13:22:53Z</dcterms:created>
  <dcterms:modified xsi:type="dcterms:W3CDTF">2024-02-15T13:22:53Z</dcterms:modified>
</cp:coreProperties>
</file>